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6" r:id="rId5"/>
    <p:sldId id="258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6" r:id="rId15"/>
    <p:sldId id="262" r:id="rId16"/>
    <p:sldId id="267" r:id="rId17"/>
    <p:sldId id="263" r:id="rId18"/>
    <p:sldId id="277" r:id="rId19"/>
    <p:sldId id="278" r:id="rId20"/>
    <p:sldId id="282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D48F2-2080-4B38-AE60-F977BC032E6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C68B85A8-8792-4B47-9483-F820BF77213E}">
      <dgm:prSet phldrT="[Text]"/>
      <dgm:spPr/>
      <dgm:t>
        <a:bodyPr/>
        <a:lstStyle/>
        <a:p>
          <a:r>
            <a:rPr lang="el-GR" dirty="0"/>
            <a:t>Διαδικτυακή πλατφόρμα</a:t>
          </a:r>
          <a:endParaRPr lang="en-US" dirty="0"/>
        </a:p>
      </dgm:t>
    </dgm:pt>
    <dgm:pt modelId="{3EF9A724-C244-4C67-B8A4-2F70EB271B4F}" type="parTrans" cxnId="{7F786C97-AD3C-477E-B687-E601FB0706FF}">
      <dgm:prSet/>
      <dgm:spPr/>
      <dgm:t>
        <a:bodyPr/>
        <a:lstStyle/>
        <a:p>
          <a:endParaRPr lang="en-US"/>
        </a:p>
      </dgm:t>
    </dgm:pt>
    <dgm:pt modelId="{E031BC34-2AFC-4A2B-AF65-B851700DD8B2}" type="sibTrans" cxnId="{7F786C97-AD3C-477E-B687-E601FB0706FF}">
      <dgm:prSet/>
      <dgm:spPr/>
      <dgm:t>
        <a:bodyPr/>
        <a:lstStyle/>
        <a:p>
          <a:endParaRPr lang="en-US"/>
        </a:p>
      </dgm:t>
    </dgm:pt>
    <dgm:pt modelId="{C4A152E0-B91D-48EE-8575-D2D87AA88812}">
      <dgm:prSet phldrT="[Text]"/>
      <dgm:spPr/>
      <dgm:t>
        <a:bodyPr/>
        <a:lstStyle/>
        <a:p>
          <a:r>
            <a:rPr lang="el-GR" dirty="0"/>
            <a:t>Εφαρμογή για κινητά</a:t>
          </a:r>
          <a:endParaRPr lang="en-US" dirty="0"/>
        </a:p>
      </dgm:t>
    </dgm:pt>
    <dgm:pt modelId="{11D64498-3A57-40C6-8932-57DA8DEE4D0B}" type="parTrans" cxnId="{B03FBE3E-EBBD-4A34-9429-0F6452BFDD58}">
      <dgm:prSet/>
      <dgm:spPr/>
      <dgm:t>
        <a:bodyPr/>
        <a:lstStyle/>
        <a:p>
          <a:endParaRPr lang="en-US"/>
        </a:p>
      </dgm:t>
    </dgm:pt>
    <dgm:pt modelId="{BCB134F6-B3A2-4CC1-B627-80A87E4C29E7}" type="sibTrans" cxnId="{B03FBE3E-EBBD-4A34-9429-0F6452BFDD58}">
      <dgm:prSet/>
      <dgm:spPr/>
      <dgm:t>
        <a:bodyPr/>
        <a:lstStyle/>
        <a:p>
          <a:endParaRPr lang="en-US"/>
        </a:p>
      </dgm:t>
    </dgm:pt>
    <dgm:pt modelId="{7A35DCA6-A2F8-4074-8539-E13B737B899D}">
      <dgm:prSet phldrT="[Text]"/>
      <dgm:spPr/>
      <dgm:t>
        <a:bodyPr/>
        <a:lstStyle/>
        <a:p>
          <a:r>
            <a:rPr lang="el-GR"/>
            <a:t>Εκπαιδευτικά βίντεο</a:t>
          </a:r>
          <a:endParaRPr lang="en-US" dirty="0"/>
        </a:p>
      </dgm:t>
    </dgm:pt>
    <dgm:pt modelId="{5609F4A8-39BF-43AA-94C2-A5C7AEA2B8F3}" type="parTrans" cxnId="{54D6AF46-B46D-4CE0-8B6E-E592CAD2B72B}">
      <dgm:prSet/>
      <dgm:spPr/>
      <dgm:t>
        <a:bodyPr/>
        <a:lstStyle/>
        <a:p>
          <a:endParaRPr lang="en-US"/>
        </a:p>
      </dgm:t>
    </dgm:pt>
    <dgm:pt modelId="{BBBB75B5-CF71-45F8-BFCE-6E65882EA954}" type="sibTrans" cxnId="{54D6AF46-B46D-4CE0-8B6E-E592CAD2B72B}">
      <dgm:prSet/>
      <dgm:spPr/>
      <dgm:t>
        <a:bodyPr/>
        <a:lstStyle/>
        <a:p>
          <a:endParaRPr lang="en-US"/>
        </a:p>
      </dgm:t>
    </dgm:pt>
    <dgm:pt modelId="{396AC3DE-B4D7-45E7-88CB-1A613F1842B5}" type="pres">
      <dgm:prSet presAssocID="{DFCD48F2-2080-4B38-AE60-F977BC032E65}" presName="Name0" presStyleCnt="0">
        <dgm:presLayoutVars>
          <dgm:dir/>
          <dgm:resizeHandles val="exact"/>
        </dgm:presLayoutVars>
      </dgm:prSet>
      <dgm:spPr/>
    </dgm:pt>
    <dgm:pt modelId="{81DD9DAD-2BDD-4A92-B5D2-1162B73DDC06}" type="pres">
      <dgm:prSet presAssocID="{DFCD48F2-2080-4B38-AE60-F977BC032E65}" presName="fgShape" presStyleLbl="fgShp" presStyleIdx="0" presStyleCnt="1"/>
      <dgm:spPr/>
    </dgm:pt>
    <dgm:pt modelId="{99C23956-3997-46E4-9333-C68EE2AD56C4}" type="pres">
      <dgm:prSet presAssocID="{DFCD48F2-2080-4B38-AE60-F977BC032E65}" presName="linComp" presStyleCnt="0"/>
      <dgm:spPr/>
    </dgm:pt>
    <dgm:pt modelId="{0272FA13-9EC2-446D-9B72-D1C0375D5FD0}" type="pres">
      <dgm:prSet presAssocID="{C68B85A8-8792-4B47-9483-F820BF77213E}" presName="compNode" presStyleCnt="0"/>
      <dgm:spPr/>
    </dgm:pt>
    <dgm:pt modelId="{A70C16DD-8F90-40EE-B2AD-FBA9DAFF91E5}" type="pres">
      <dgm:prSet presAssocID="{C68B85A8-8792-4B47-9483-F820BF77213E}" presName="bkgdShape" presStyleLbl="node1" presStyleIdx="0" presStyleCnt="3"/>
      <dgm:spPr/>
      <dgm:t>
        <a:bodyPr/>
        <a:lstStyle/>
        <a:p>
          <a:endParaRPr lang="el-GR"/>
        </a:p>
      </dgm:t>
    </dgm:pt>
    <dgm:pt modelId="{44476468-FEED-4670-8553-FCD2BBCD7BE3}" type="pres">
      <dgm:prSet presAssocID="{C68B85A8-8792-4B47-9483-F820BF77213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74E6F9-8417-49D5-BE8A-009C0C5B4C2D}" type="pres">
      <dgm:prSet presAssocID="{C68B85A8-8792-4B47-9483-F820BF77213E}" presName="invisiNode" presStyleLbl="node1" presStyleIdx="0" presStyleCnt="3"/>
      <dgm:spPr/>
    </dgm:pt>
    <dgm:pt modelId="{0FF61804-8CCF-4D38-A9B8-98A6828DC52E}" type="pres">
      <dgm:prSet presAssocID="{C68B85A8-8792-4B47-9483-F820BF77213E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7127F73-2951-43B7-993E-A3812DAB2C51}" type="pres">
      <dgm:prSet presAssocID="{E031BC34-2AFC-4A2B-AF65-B851700DD8B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21B4E51-06C0-43DF-828A-9BA5427D0B23}" type="pres">
      <dgm:prSet presAssocID="{C4A152E0-B91D-48EE-8575-D2D87AA88812}" presName="compNode" presStyleCnt="0"/>
      <dgm:spPr/>
    </dgm:pt>
    <dgm:pt modelId="{938E9B9F-4329-433B-8792-818568A57CF2}" type="pres">
      <dgm:prSet presAssocID="{C4A152E0-B91D-48EE-8575-D2D87AA88812}" presName="bkgdShape" presStyleLbl="node1" presStyleIdx="1" presStyleCnt="3"/>
      <dgm:spPr/>
      <dgm:t>
        <a:bodyPr/>
        <a:lstStyle/>
        <a:p>
          <a:endParaRPr lang="el-GR"/>
        </a:p>
      </dgm:t>
    </dgm:pt>
    <dgm:pt modelId="{6A2BABFC-FCF0-42B7-B41A-E4BFD77A4C43}" type="pres">
      <dgm:prSet presAssocID="{C4A152E0-B91D-48EE-8575-D2D87AA8881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5912CB-0A43-4A8C-8C17-C91B50DC4C1B}" type="pres">
      <dgm:prSet presAssocID="{C4A152E0-B91D-48EE-8575-D2D87AA88812}" presName="invisiNode" presStyleLbl="node1" presStyleIdx="1" presStyleCnt="3"/>
      <dgm:spPr/>
    </dgm:pt>
    <dgm:pt modelId="{D98B090D-3F7C-4F2F-8359-73F1B49EA244}" type="pres">
      <dgm:prSet presAssocID="{C4A152E0-B91D-48EE-8575-D2D87AA88812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7CB48E-3A82-4D02-8F24-D02A1B6E72ED}" type="pres">
      <dgm:prSet presAssocID="{BCB134F6-B3A2-4CC1-B627-80A87E4C29E7}" presName="sibTrans" presStyleLbl="sibTrans2D1" presStyleIdx="0" presStyleCnt="0"/>
      <dgm:spPr/>
      <dgm:t>
        <a:bodyPr/>
        <a:lstStyle/>
        <a:p>
          <a:endParaRPr lang="el-GR"/>
        </a:p>
      </dgm:t>
    </dgm:pt>
    <dgm:pt modelId="{FA13FFA1-C888-48F6-8296-14178098E9B5}" type="pres">
      <dgm:prSet presAssocID="{7A35DCA6-A2F8-4074-8539-E13B737B899D}" presName="compNode" presStyleCnt="0"/>
      <dgm:spPr/>
    </dgm:pt>
    <dgm:pt modelId="{0859E4D1-7E9C-45A6-9853-86DB49664FB0}" type="pres">
      <dgm:prSet presAssocID="{7A35DCA6-A2F8-4074-8539-E13B737B899D}" presName="bkgdShape" presStyleLbl="node1" presStyleIdx="2" presStyleCnt="3"/>
      <dgm:spPr/>
      <dgm:t>
        <a:bodyPr/>
        <a:lstStyle/>
        <a:p>
          <a:endParaRPr lang="el-GR"/>
        </a:p>
      </dgm:t>
    </dgm:pt>
    <dgm:pt modelId="{EB4CC77B-163E-4ED1-AA89-35138172380B}" type="pres">
      <dgm:prSet presAssocID="{7A35DCA6-A2F8-4074-8539-E13B737B899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F01650-6343-49F0-9D68-9626D76AFD67}" type="pres">
      <dgm:prSet presAssocID="{7A35DCA6-A2F8-4074-8539-E13B737B899D}" presName="invisiNode" presStyleLbl="node1" presStyleIdx="2" presStyleCnt="3"/>
      <dgm:spPr/>
    </dgm:pt>
    <dgm:pt modelId="{5920F525-397F-46C2-AD9E-2C1BBADA055B}" type="pres">
      <dgm:prSet presAssocID="{7A35DCA6-A2F8-4074-8539-E13B737B899D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</dgm:ptLst>
  <dgm:cxnLst>
    <dgm:cxn modelId="{7F786C97-AD3C-477E-B687-E601FB0706FF}" srcId="{DFCD48F2-2080-4B38-AE60-F977BC032E65}" destId="{C68B85A8-8792-4B47-9483-F820BF77213E}" srcOrd="0" destOrd="0" parTransId="{3EF9A724-C244-4C67-B8A4-2F70EB271B4F}" sibTransId="{E031BC34-2AFC-4A2B-AF65-B851700DD8B2}"/>
    <dgm:cxn modelId="{9AEDAC76-8C4A-4114-BD8A-E529800DCEDD}" type="presOf" srcId="{DFCD48F2-2080-4B38-AE60-F977BC032E65}" destId="{396AC3DE-B4D7-45E7-88CB-1A613F1842B5}" srcOrd="0" destOrd="0" presId="urn:microsoft.com/office/officeart/2005/8/layout/hList7"/>
    <dgm:cxn modelId="{9FFB63AF-3635-4B63-8852-054250008BE2}" type="presOf" srcId="{E031BC34-2AFC-4A2B-AF65-B851700DD8B2}" destId="{47127F73-2951-43B7-993E-A3812DAB2C51}" srcOrd="0" destOrd="0" presId="urn:microsoft.com/office/officeart/2005/8/layout/hList7"/>
    <dgm:cxn modelId="{CD36436B-23E7-4C68-B2E5-7DBD33FF9834}" type="presOf" srcId="{7A35DCA6-A2F8-4074-8539-E13B737B899D}" destId="{0859E4D1-7E9C-45A6-9853-86DB49664FB0}" srcOrd="0" destOrd="0" presId="urn:microsoft.com/office/officeart/2005/8/layout/hList7"/>
    <dgm:cxn modelId="{1BE53B24-A5FB-4433-978E-CD4BE94D4672}" type="presOf" srcId="{C4A152E0-B91D-48EE-8575-D2D87AA88812}" destId="{938E9B9F-4329-433B-8792-818568A57CF2}" srcOrd="0" destOrd="0" presId="urn:microsoft.com/office/officeart/2005/8/layout/hList7"/>
    <dgm:cxn modelId="{227F66F7-F61F-4B2C-8E1D-DBD41FF34BD9}" type="presOf" srcId="{C4A152E0-B91D-48EE-8575-D2D87AA88812}" destId="{6A2BABFC-FCF0-42B7-B41A-E4BFD77A4C43}" srcOrd="1" destOrd="0" presId="urn:microsoft.com/office/officeart/2005/8/layout/hList7"/>
    <dgm:cxn modelId="{F7E955D3-401F-4E14-B87B-58B87452EF7D}" type="presOf" srcId="{C68B85A8-8792-4B47-9483-F820BF77213E}" destId="{44476468-FEED-4670-8553-FCD2BBCD7BE3}" srcOrd="1" destOrd="0" presId="urn:microsoft.com/office/officeart/2005/8/layout/hList7"/>
    <dgm:cxn modelId="{B03FBE3E-EBBD-4A34-9429-0F6452BFDD58}" srcId="{DFCD48F2-2080-4B38-AE60-F977BC032E65}" destId="{C4A152E0-B91D-48EE-8575-D2D87AA88812}" srcOrd="1" destOrd="0" parTransId="{11D64498-3A57-40C6-8932-57DA8DEE4D0B}" sibTransId="{BCB134F6-B3A2-4CC1-B627-80A87E4C29E7}"/>
    <dgm:cxn modelId="{54D6AF46-B46D-4CE0-8B6E-E592CAD2B72B}" srcId="{DFCD48F2-2080-4B38-AE60-F977BC032E65}" destId="{7A35DCA6-A2F8-4074-8539-E13B737B899D}" srcOrd="2" destOrd="0" parTransId="{5609F4A8-39BF-43AA-94C2-A5C7AEA2B8F3}" sibTransId="{BBBB75B5-CF71-45F8-BFCE-6E65882EA954}"/>
    <dgm:cxn modelId="{2BB7CE8F-4ABA-40BE-A5F5-C4BA2B6BB9A6}" type="presOf" srcId="{7A35DCA6-A2F8-4074-8539-E13B737B899D}" destId="{EB4CC77B-163E-4ED1-AA89-35138172380B}" srcOrd="1" destOrd="0" presId="urn:microsoft.com/office/officeart/2005/8/layout/hList7"/>
    <dgm:cxn modelId="{0D746B42-4FA2-4598-8E9F-DA0DB45F5A9D}" type="presOf" srcId="{C68B85A8-8792-4B47-9483-F820BF77213E}" destId="{A70C16DD-8F90-40EE-B2AD-FBA9DAFF91E5}" srcOrd="0" destOrd="0" presId="urn:microsoft.com/office/officeart/2005/8/layout/hList7"/>
    <dgm:cxn modelId="{82C8F075-E8FD-4596-A6A7-19A1DE30B151}" type="presOf" srcId="{BCB134F6-B3A2-4CC1-B627-80A87E4C29E7}" destId="{857CB48E-3A82-4D02-8F24-D02A1B6E72ED}" srcOrd="0" destOrd="0" presId="urn:microsoft.com/office/officeart/2005/8/layout/hList7"/>
    <dgm:cxn modelId="{062292F3-7DF7-45BD-9214-334AA7D17C9C}" type="presParOf" srcId="{396AC3DE-B4D7-45E7-88CB-1A613F1842B5}" destId="{81DD9DAD-2BDD-4A92-B5D2-1162B73DDC06}" srcOrd="0" destOrd="0" presId="urn:microsoft.com/office/officeart/2005/8/layout/hList7"/>
    <dgm:cxn modelId="{14B0E648-7925-4A14-BEAD-647208CF5979}" type="presParOf" srcId="{396AC3DE-B4D7-45E7-88CB-1A613F1842B5}" destId="{99C23956-3997-46E4-9333-C68EE2AD56C4}" srcOrd="1" destOrd="0" presId="urn:microsoft.com/office/officeart/2005/8/layout/hList7"/>
    <dgm:cxn modelId="{CAA12012-821B-4050-94EF-B6B087D743A8}" type="presParOf" srcId="{99C23956-3997-46E4-9333-C68EE2AD56C4}" destId="{0272FA13-9EC2-446D-9B72-D1C0375D5FD0}" srcOrd="0" destOrd="0" presId="urn:microsoft.com/office/officeart/2005/8/layout/hList7"/>
    <dgm:cxn modelId="{1857D323-AC95-4AE6-94C0-993636CC4AB7}" type="presParOf" srcId="{0272FA13-9EC2-446D-9B72-D1C0375D5FD0}" destId="{A70C16DD-8F90-40EE-B2AD-FBA9DAFF91E5}" srcOrd="0" destOrd="0" presId="urn:microsoft.com/office/officeart/2005/8/layout/hList7"/>
    <dgm:cxn modelId="{EA7A06E3-97FE-4123-838B-A4270BDE4031}" type="presParOf" srcId="{0272FA13-9EC2-446D-9B72-D1C0375D5FD0}" destId="{44476468-FEED-4670-8553-FCD2BBCD7BE3}" srcOrd="1" destOrd="0" presId="urn:microsoft.com/office/officeart/2005/8/layout/hList7"/>
    <dgm:cxn modelId="{F8A44A36-70CC-473B-8790-F915D334E781}" type="presParOf" srcId="{0272FA13-9EC2-446D-9B72-D1C0375D5FD0}" destId="{4074E6F9-8417-49D5-BE8A-009C0C5B4C2D}" srcOrd="2" destOrd="0" presId="urn:microsoft.com/office/officeart/2005/8/layout/hList7"/>
    <dgm:cxn modelId="{E1EB92CB-1FE0-4CEC-8C01-91CFC0B9525B}" type="presParOf" srcId="{0272FA13-9EC2-446D-9B72-D1C0375D5FD0}" destId="{0FF61804-8CCF-4D38-A9B8-98A6828DC52E}" srcOrd="3" destOrd="0" presId="urn:microsoft.com/office/officeart/2005/8/layout/hList7"/>
    <dgm:cxn modelId="{51211D31-46AA-4E62-967F-A5FFD2795C1B}" type="presParOf" srcId="{99C23956-3997-46E4-9333-C68EE2AD56C4}" destId="{47127F73-2951-43B7-993E-A3812DAB2C51}" srcOrd="1" destOrd="0" presId="urn:microsoft.com/office/officeart/2005/8/layout/hList7"/>
    <dgm:cxn modelId="{DE60B73B-613F-4CF2-8BC7-881C8B9D5488}" type="presParOf" srcId="{99C23956-3997-46E4-9333-C68EE2AD56C4}" destId="{D21B4E51-06C0-43DF-828A-9BA5427D0B23}" srcOrd="2" destOrd="0" presId="urn:microsoft.com/office/officeart/2005/8/layout/hList7"/>
    <dgm:cxn modelId="{B0E20320-DD21-4C8B-BE95-BFB59816FA83}" type="presParOf" srcId="{D21B4E51-06C0-43DF-828A-9BA5427D0B23}" destId="{938E9B9F-4329-433B-8792-818568A57CF2}" srcOrd="0" destOrd="0" presId="urn:microsoft.com/office/officeart/2005/8/layout/hList7"/>
    <dgm:cxn modelId="{406035F2-1258-405D-95AD-935488CE537A}" type="presParOf" srcId="{D21B4E51-06C0-43DF-828A-9BA5427D0B23}" destId="{6A2BABFC-FCF0-42B7-B41A-E4BFD77A4C43}" srcOrd="1" destOrd="0" presId="urn:microsoft.com/office/officeart/2005/8/layout/hList7"/>
    <dgm:cxn modelId="{F45EC05B-D59F-4673-B90A-D0A06DC847EF}" type="presParOf" srcId="{D21B4E51-06C0-43DF-828A-9BA5427D0B23}" destId="{D75912CB-0A43-4A8C-8C17-C91B50DC4C1B}" srcOrd="2" destOrd="0" presId="urn:microsoft.com/office/officeart/2005/8/layout/hList7"/>
    <dgm:cxn modelId="{D19EE050-4B0C-4C08-86DB-FC96638D560C}" type="presParOf" srcId="{D21B4E51-06C0-43DF-828A-9BA5427D0B23}" destId="{D98B090D-3F7C-4F2F-8359-73F1B49EA244}" srcOrd="3" destOrd="0" presId="urn:microsoft.com/office/officeart/2005/8/layout/hList7"/>
    <dgm:cxn modelId="{FA067FFD-0D8D-4E0A-9F5D-601015C2BA02}" type="presParOf" srcId="{99C23956-3997-46E4-9333-C68EE2AD56C4}" destId="{857CB48E-3A82-4D02-8F24-D02A1B6E72ED}" srcOrd="3" destOrd="0" presId="urn:microsoft.com/office/officeart/2005/8/layout/hList7"/>
    <dgm:cxn modelId="{0C35E0F3-952A-46D8-A6F4-577CEF4FBFDC}" type="presParOf" srcId="{99C23956-3997-46E4-9333-C68EE2AD56C4}" destId="{FA13FFA1-C888-48F6-8296-14178098E9B5}" srcOrd="4" destOrd="0" presId="urn:microsoft.com/office/officeart/2005/8/layout/hList7"/>
    <dgm:cxn modelId="{92EF5AEB-2CC8-4583-BE8F-1A6CFC4554ED}" type="presParOf" srcId="{FA13FFA1-C888-48F6-8296-14178098E9B5}" destId="{0859E4D1-7E9C-45A6-9853-86DB49664FB0}" srcOrd="0" destOrd="0" presId="urn:microsoft.com/office/officeart/2005/8/layout/hList7"/>
    <dgm:cxn modelId="{C3FF159D-6369-4943-B63C-B22AB0059ABB}" type="presParOf" srcId="{FA13FFA1-C888-48F6-8296-14178098E9B5}" destId="{EB4CC77B-163E-4ED1-AA89-35138172380B}" srcOrd="1" destOrd="0" presId="urn:microsoft.com/office/officeart/2005/8/layout/hList7"/>
    <dgm:cxn modelId="{639BB47A-1969-4267-9E5B-A3F03C26F790}" type="presParOf" srcId="{FA13FFA1-C888-48F6-8296-14178098E9B5}" destId="{F6F01650-6343-49F0-9D68-9626D76AFD67}" srcOrd="2" destOrd="0" presId="urn:microsoft.com/office/officeart/2005/8/layout/hList7"/>
    <dgm:cxn modelId="{80282575-3C20-4FA6-91DC-9B4A5BEC93F9}" type="presParOf" srcId="{FA13FFA1-C888-48F6-8296-14178098E9B5}" destId="{5920F525-397F-46C2-AD9E-2C1BBADA055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5579F-0419-4E29-AD50-871E8D4BC9D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44D022-0D9B-4617-BA18-DBD6416E6012}">
      <dgm:prSet phldrT="[Text]"/>
      <dgm:spPr/>
      <dgm:t>
        <a:bodyPr/>
        <a:lstStyle/>
        <a:p>
          <a:r>
            <a:rPr lang="el-GR" dirty="0"/>
            <a:t>Εκπαιδευτικοί</a:t>
          </a:r>
          <a:endParaRPr lang="en-US" dirty="0"/>
        </a:p>
      </dgm:t>
    </dgm:pt>
    <dgm:pt modelId="{A4D8E322-7F3F-4009-8F11-275849C572EF}" type="parTrans" cxnId="{F51D6906-E162-4F42-9DBC-C0FC01B062FC}">
      <dgm:prSet/>
      <dgm:spPr/>
      <dgm:t>
        <a:bodyPr/>
        <a:lstStyle/>
        <a:p>
          <a:endParaRPr lang="en-US"/>
        </a:p>
      </dgm:t>
    </dgm:pt>
    <dgm:pt modelId="{1C1A944A-2C55-4A25-B8F9-98DAC919ADE0}" type="sibTrans" cxnId="{F51D6906-E162-4F42-9DBC-C0FC01B062FC}">
      <dgm:prSet/>
      <dgm:spPr/>
      <dgm:t>
        <a:bodyPr/>
        <a:lstStyle/>
        <a:p>
          <a:endParaRPr lang="en-US"/>
        </a:p>
      </dgm:t>
    </dgm:pt>
    <dgm:pt modelId="{735462D0-847C-43B5-8DB2-2E6BAED71E32}">
      <dgm:prSet phldrT="[Text]"/>
      <dgm:spPr/>
      <dgm:t>
        <a:bodyPr/>
        <a:lstStyle/>
        <a:p>
          <a:r>
            <a:rPr lang="el-GR" dirty="0"/>
            <a:t>Πρόσβαση σε πόρους</a:t>
          </a:r>
          <a:endParaRPr lang="en-US" dirty="0"/>
        </a:p>
      </dgm:t>
    </dgm:pt>
    <dgm:pt modelId="{A5ABC4E8-201D-446B-B30B-FD7E807E2CAD}" type="parTrans" cxnId="{BEE90DE7-5163-4817-82B6-C05942350772}">
      <dgm:prSet/>
      <dgm:spPr/>
      <dgm:t>
        <a:bodyPr/>
        <a:lstStyle/>
        <a:p>
          <a:endParaRPr lang="en-US"/>
        </a:p>
      </dgm:t>
    </dgm:pt>
    <dgm:pt modelId="{B31F0802-C1DB-4CBA-BBA3-E33D48BD96EA}" type="sibTrans" cxnId="{BEE90DE7-5163-4817-82B6-C05942350772}">
      <dgm:prSet/>
      <dgm:spPr/>
      <dgm:t>
        <a:bodyPr/>
        <a:lstStyle/>
        <a:p>
          <a:endParaRPr lang="en-US"/>
        </a:p>
      </dgm:t>
    </dgm:pt>
    <dgm:pt modelId="{23EDBB53-8DF3-4BE9-BA21-456AC5C35872}">
      <dgm:prSet phldrT="[Text]"/>
      <dgm:spPr/>
      <dgm:t>
        <a:bodyPr/>
        <a:lstStyle/>
        <a:p>
          <a:r>
            <a:rPr lang="el-GR" dirty="0"/>
            <a:t>Κοινή χρήση πόρων</a:t>
          </a:r>
          <a:endParaRPr lang="en-US" dirty="0"/>
        </a:p>
      </dgm:t>
    </dgm:pt>
    <dgm:pt modelId="{03AB39EA-541F-429E-A79D-34E52DE3D2FC}" type="parTrans" cxnId="{A0563DAA-8D93-42DB-838C-C886A8C8DC28}">
      <dgm:prSet/>
      <dgm:spPr/>
      <dgm:t>
        <a:bodyPr/>
        <a:lstStyle/>
        <a:p>
          <a:endParaRPr lang="en-US"/>
        </a:p>
      </dgm:t>
    </dgm:pt>
    <dgm:pt modelId="{0435F4F5-B8BF-4770-A236-B3271047E5B1}" type="sibTrans" cxnId="{A0563DAA-8D93-42DB-838C-C886A8C8DC28}">
      <dgm:prSet/>
      <dgm:spPr/>
      <dgm:t>
        <a:bodyPr/>
        <a:lstStyle/>
        <a:p>
          <a:endParaRPr lang="en-US"/>
        </a:p>
      </dgm:t>
    </dgm:pt>
    <dgm:pt modelId="{EE82C710-AB58-4CF2-BBE3-380E08829AD2}">
      <dgm:prSet phldrT="[Text]"/>
      <dgm:spPr/>
      <dgm:t>
        <a:bodyPr/>
        <a:lstStyle/>
        <a:p>
          <a:r>
            <a:rPr lang="el-GR" dirty="0"/>
            <a:t>Μαθητές</a:t>
          </a:r>
          <a:endParaRPr lang="en-US" dirty="0"/>
        </a:p>
      </dgm:t>
    </dgm:pt>
    <dgm:pt modelId="{06FC5957-F319-44CE-A1A7-CE7AB7C663B2}" type="parTrans" cxnId="{CAA3A787-3052-435E-9F10-3506FCB72F57}">
      <dgm:prSet/>
      <dgm:spPr/>
      <dgm:t>
        <a:bodyPr/>
        <a:lstStyle/>
        <a:p>
          <a:endParaRPr lang="en-US"/>
        </a:p>
      </dgm:t>
    </dgm:pt>
    <dgm:pt modelId="{9CE2C45C-BD64-4047-8A80-BAC53FC00831}" type="sibTrans" cxnId="{CAA3A787-3052-435E-9F10-3506FCB72F57}">
      <dgm:prSet/>
      <dgm:spPr/>
      <dgm:t>
        <a:bodyPr/>
        <a:lstStyle/>
        <a:p>
          <a:endParaRPr lang="en-US"/>
        </a:p>
      </dgm:t>
    </dgm:pt>
    <dgm:pt modelId="{5C9C3EC3-BB6D-4D68-87FC-906CB7587E9F}">
      <dgm:prSet phldrT="[Text]"/>
      <dgm:spPr/>
      <dgm:t>
        <a:bodyPr/>
        <a:lstStyle/>
        <a:p>
          <a:r>
            <a:rPr lang="el-GR" dirty="0"/>
            <a:t>Δημιουργία πόρων</a:t>
          </a:r>
          <a:endParaRPr lang="en-US" dirty="0"/>
        </a:p>
      </dgm:t>
    </dgm:pt>
    <dgm:pt modelId="{1A4A069D-96D0-4969-8418-495E8F324D80}" type="parTrans" cxnId="{E020342A-00BC-40FE-B179-212572CB700A}">
      <dgm:prSet/>
      <dgm:spPr/>
      <dgm:t>
        <a:bodyPr/>
        <a:lstStyle/>
        <a:p>
          <a:endParaRPr lang="en-US"/>
        </a:p>
      </dgm:t>
    </dgm:pt>
    <dgm:pt modelId="{9BA891BF-1AA8-4BD5-88F5-E935A757F072}" type="sibTrans" cxnId="{E020342A-00BC-40FE-B179-212572CB700A}">
      <dgm:prSet/>
      <dgm:spPr/>
      <dgm:t>
        <a:bodyPr/>
        <a:lstStyle/>
        <a:p>
          <a:endParaRPr lang="en-US"/>
        </a:p>
      </dgm:t>
    </dgm:pt>
    <dgm:pt modelId="{2D8F5F90-3A26-4DCD-A69F-5DECFE466E13}">
      <dgm:prSet phldrT="[Text]"/>
      <dgm:spPr/>
      <dgm:t>
        <a:bodyPr/>
        <a:lstStyle/>
        <a:p>
          <a:r>
            <a:rPr lang="el-GR" dirty="0"/>
            <a:t>Πρόσβαση σε πόρους</a:t>
          </a:r>
          <a:endParaRPr lang="en-US" dirty="0"/>
        </a:p>
      </dgm:t>
    </dgm:pt>
    <dgm:pt modelId="{20FB0B02-4E29-4957-99A7-4140BDF87E4F}" type="parTrans" cxnId="{9890D06D-59A1-48E2-9F67-A3A73E5EF303}">
      <dgm:prSet/>
      <dgm:spPr/>
      <dgm:t>
        <a:bodyPr/>
        <a:lstStyle/>
        <a:p>
          <a:endParaRPr lang="en-US"/>
        </a:p>
      </dgm:t>
    </dgm:pt>
    <dgm:pt modelId="{822ACAED-FAAE-4410-B559-095ED8BADB51}" type="sibTrans" cxnId="{9890D06D-59A1-48E2-9F67-A3A73E5EF303}">
      <dgm:prSet/>
      <dgm:spPr/>
      <dgm:t>
        <a:bodyPr/>
        <a:lstStyle/>
        <a:p>
          <a:endParaRPr lang="en-US"/>
        </a:p>
      </dgm:t>
    </dgm:pt>
    <dgm:pt modelId="{28E20E8A-0DE8-4E1C-8E8C-6C1EA3E671D2}">
      <dgm:prSet phldrT="[Text]"/>
      <dgm:spPr/>
      <dgm:t>
        <a:bodyPr/>
        <a:lstStyle/>
        <a:p>
          <a:r>
            <a:rPr lang="el-GR" dirty="0"/>
            <a:t>Έγκριση πόρων μαθητών</a:t>
          </a:r>
          <a:endParaRPr lang="en-US" dirty="0"/>
        </a:p>
      </dgm:t>
    </dgm:pt>
    <dgm:pt modelId="{94A1C32C-3F60-4DB5-9135-6DDE7E56CF12}" type="parTrans" cxnId="{F2FD2C8C-B779-4C53-87B5-809D45FB3657}">
      <dgm:prSet/>
      <dgm:spPr/>
      <dgm:t>
        <a:bodyPr/>
        <a:lstStyle/>
        <a:p>
          <a:endParaRPr lang="en-US"/>
        </a:p>
      </dgm:t>
    </dgm:pt>
    <dgm:pt modelId="{DE18B458-A9A2-4807-901C-CE031937BFB9}" type="sibTrans" cxnId="{F2FD2C8C-B779-4C53-87B5-809D45FB3657}">
      <dgm:prSet/>
      <dgm:spPr/>
      <dgm:t>
        <a:bodyPr/>
        <a:lstStyle/>
        <a:p>
          <a:endParaRPr lang="en-US"/>
        </a:p>
      </dgm:t>
    </dgm:pt>
    <dgm:pt modelId="{481531E2-C73A-4AD2-AA36-C0B642E8C091}">
      <dgm:prSet phldrT="[Text]"/>
      <dgm:spPr/>
      <dgm:t>
        <a:bodyPr/>
        <a:lstStyle/>
        <a:p>
          <a:r>
            <a:rPr lang="el-GR" dirty="0"/>
            <a:t>Δημιουργία της δικής τους τάξης</a:t>
          </a:r>
          <a:endParaRPr lang="en-US" dirty="0"/>
        </a:p>
      </dgm:t>
    </dgm:pt>
    <dgm:pt modelId="{091D91DD-992A-473D-BFCB-736F2DCD4927}" type="parTrans" cxnId="{66D87784-9AEA-4FA6-B0FF-B79C6E3F31A8}">
      <dgm:prSet/>
      <dgm:spPr/>
      <dgm:t>
        <a:bodyPr/>
        <a:lstStyle/>
        <a:p>
          <a:endParaRPr lang="en-US"/>
        </a:p>
      </dgm:t>
    </dgm:pt>
    <dgm:pt modelId="{20C778E5-EE93-4E72-8536-C9873AFE7DDC}" type="sibTrans" cxnId="{66D87784-9AEA-4FA6-B0FF-B79C6E3F31A8}">
      <dgm:prSet/>
      <dgm:spPr/>
      <dgm:t>
        <a:bodyPr/>
        <a:lstStyle/>
        <a:p>
          <a:endParaRPr lang="en-US"/>
        </a:p>
      </dgm:t>
    </dgm:pt>
    <dgm:pt modelId="{1A02A192-90F0-49CF-A6CF-C00C1754A9D6}">
      <dgm:prSet phldrT="[Text]"/>
      <dgm:spPr/>
      <dgm:t>
        <a:bodyPr/>
        <a:lstStyle/>
        <a:p>
          <a:r>
            <a:rPr lang="el-GR" dirty="0"/>
            <a:t>Δημιουργία βιβλίου</a:t>
          </a:r>
          <a:endParaRPr lang="en-US" dirty="0"/>
        </a:p>
      </dgm:t>
    </dgm:pt>
    <dgm:pt modelId="{0D195FEA-38D3-49BF-969A-9FC25527D135}" type="parTrans" cxnId="{FD1793B5-041B-4005-85E5-570C37746328}">
      <dgm:prSet/>
      <dgm:spPr/>
      <dgm:t>
        <a:bodyPr/>
        <a:lstStyle/>
        <a:p>
          <a:endParaRPr lang="en-US"/>
        </a:p>
      </dgm:t>
    </dgm:pt>
    <dgm:pt modelId="{D1D1F46F-D69A-4BDA-9BD4-6A69900321C0}" type="sibTrans" cxnId="{FD1793B5-041B-4005-85E5-570C37746328}">
      <dgm:prSet/>
      <dgm:spPr/>
      <dgm:t>
        <a:bodyPr/>
        <a:lstStyle/>
        <a:p>
          <a:endParaRPr lang="en-US"/>
        </a:p>
      </dgm:t>
    </dgm:pt>
    <dgm:pt modelId="{9CE1C8B4-6167-4081-9ADB-0985737EF82C}">
      <dgm:prSet phldrT="[Text]"/>
      <dgm:spPr/>
      <dgm:t>
        <a:bodyPr/>
        <a:lstStyle/>
        <a:p>
          <a:r>
            <a:rPr lang="el-GR" dirty="0"/>
            <a:t>Κοινή χρήση πόρων μετά από την έγκριση του εκπαιδευτικού</a:t>
          </a:r>
          <a:endParaRPr lang="en-US" dirty="0"/>
        </a:p>
      </dgm:t>
    </dgm:pt>
    <dgm:pt modelId="{76E2B475-3526-4BA5-ADB5-26FE2BC315C1}" type="parTrans" cxnId="{F9C31434-FD71-4C24-876C-4B061289FC22}">
      <dgm:prSet/>
      <dgm:spPr/>
      <dgm:t>
        <a:bodyPr/>
        <a:lstStyle/>
        <a:p>
          <a:endParaRPr lang="en-US"/>
        </a:p>
      </dgm:t>
    </dgm:pt>
    <dgm:pt modelId="{D9CFD869-B2D7-4F3A-9C55-9706C9AC5708}" type="sibTrans" cxnId="{F9C31434-FD71-4C24-876C-4B061289FC22}">
      <dgm:prSet/>
      <dgm:spPr/>
      <dgm:t>
        <a:bodyPr/>
        <a:lstStyle/>
        <a:p>
          <a:endParaRPr lang="en-US"/>
        </a:p>
      </dgm:t>
    </dgm:pt>
    <dgm:pt modelId="{B1F7434E-3646-467D-B3E6-8DFE7424AD7C}">
      <dgm:prSet phldrT="[Text]"/>
      <dgm:spPr/>
      <dgm:t>
        <a:bodyPr/>
        <a:lstStyle/>
        <a:p>
          <a:r>
            <a:rPr lang="el-GR" dirty="0"/>
            <a:t>Δημιουργία πόρων</a:t>
          </a:r>
          <a:endParaRPr lang="en-US" dirty="0"/>
        </a:p>
      </dgm:t>
    </dgm:pt>
    <dgm:pt modelId="{9750B9C3-625C-4696-8BDC-E3E2A3746F08}" type="parTrans" cxnId="{7AEFF6C6-B7E9-49CE-ABB1-794BFD8014FC}">
      <dgm:prSet/>
      <dgm:spPr/>
      <dgm:t>
        <a:bodyPr/>
        <a:lstStyle/>
        <a:p>
          <a:endParaRPr lang="en-US"/>
        </a:p>
      </dgm:t>
    </dgm:pt>
    <dgm:pt modelId="{C6576E80-BE97-4DA2-9187-B29EDC0BEB48}" type="sibTrans" cxnId="{7AEFF6C6-B7E9-49CE-ABB1-794BFD8014FC}">
      <dgm:prSet/>
      <dgm:spPr/>
      <dgm:t>
        <a:bodyPr/>
        <a:lstStyle/>
        <a:p>
          <a:endParaRPr lang="en-US"/>
        </a:p>
      </dgm:t>
    </dgm:pt>
    <dgm:pt modelId="{529557AF-9DAC-442C-A35E-8EE4F78B792F}">
      <dgm:prSet phldrT="[Text]"/>
      <dgm:spPr/>
      <dgm:t>
        <a:bodyPr/>
        <a:lstStyle/>
        <a:p>
          <a:r>
            <a:rPr lang="el-GR" dirty="0"/>
            <a:t>Συμμετοχή στην τάξη με τη λήψη κωδικού από τον εκπαιδευτικό</a:t>
          </a:r>
          <a:endParaRPr lang="en-US" dirty="0"/>
        </a:p>
      </dgm:t>
    </dgm:pt>
    <dgm:pt modelId="{A1B1CFAD-4EF3-4972-815A-A8094193DC9A}" type="parTrans" cxnId="{898923DA-DD7B-4E54-815D-41142201FA4C}">
      <dgm:prSet/>
      <dgm:spPr/>
      <dgm:t>
        <a:bodyPr/>
        <a:lstStyle/>
        <a:p>
          <a:endParaRPr lang="en-US"/>
        </a:p>
      </dgm:t>
    </dgm:pt>
    <dgm:pt modelId="{CEADCA05-9E9C-4FA0-9E6E-2020D57F7A5D}" type="sibTrans" cxnId="{898923DA-DD7B-4E54-815D-41142201FA4C}">
      <dgm:prSet/>
      <dgm:spPr/>
      <dgm:t>
        <a:bodyPr/>
        <a:lstStyle/>
        <a:p>
          <a:endParaRPr lang="en-US"/>
        </a:p>
      </dgm:t>
    </dgm:pt>
    <dgm:pt modelId="{0004CF6C-0066-4135-AD0D-DB07F39C091E}" type="pres">
      <dgm:prSet presAssocID="{5705579F-0419-4E29-AD50-871E8D4BC9D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31E55EA6-E276-4F87-A528-1F97F66F227F}" type="pres">
      <dgm:prSet presAssocID="{A844D022-0D9B-4617-BA18-DBD6416E6012}" presName="compositeNode" presStyleCnt="0">
        <dgm:presLayoutVars>
          <dgm:bulletEnabled val="1"/>
        </dgm:presLayoutVars>
      </dgm:prSet>
      <dgm:spPr/>
    </dgm:pt>
    <dgm:pt modelId="{A5DDE3E0-3D0C-489D-AFA3-9E6F1F966816}" type="pres">
      <dgm:prSet presAssocID="{A844D022-0D9B-4617-BA18-DBD6416E6012}" presName="image" presStyleLbl="fgImgPlace1" presStyleIdx="0" presStyleCnt="2" custScaleY="1022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l-GR"/>
        </a:p>
      </dgm:t>
    </dgm:pt>
    <dgm:pt modelId="{7305CEC3-DEEA-4C28-A24B-E729986F0A19}" type="pres">
      <dgm:prSet presAssocID="{A844D022-0D9B-4617-BA18-DBD6416E6012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903F3E-B591-42B9-AB1C-C6CBAF7A6274}" type="pres">
      <dgm:prSet presAssocID="{A844D022-0D9B-4617-BA18-DBD6416E6012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B9F945-8557-4407-9D1C-B02845B809CC}" type="pres">
      <dgm:prSet presAssocID="{1C1A944A-2C55-4A25-B8F9-98DAC919ADE0}" presName="sibTrans" presStyleCnt="0"/>
      <dgm:spPr/>
    </dgm:pt>
    <dgm:pt modelId="{331BFA5A-4F8E-4AAE-9B8D-CCA7891E4833}" type="pres">
      <dgm:prSet presAssocID="{EE82C710-AB58-4CF2-BBE3-380E08829AD2}" presName="compositeNode" presStyleCnt="0">
        <dgm:presLayoutVars>
          <dgm:bulletEnabled val="1"/>
        </dgm:presLayoutVars>
      </dgm:prSet>
      <dgm:spPr/>
    </dgm:pt>
    <dgm:pt modelId="{EADC521B-BD12-422F-8C8B-F67CC93C40FC}" type="pres">
      <dgm:prSet presAssocID="{EE82C710-AB58-4CF2-BBE3-380E08829AD2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l-GR"/>
        </a:p>
      </dgm:t>
    </dgm:pt>
    <dgm:pt modelId="{474150CC-4BF0-4A8E-A348-406DAC475AB0}" type="pres">
      <dgm:prSet presAssocID="{EE82C710-AB58-4CF2-BBE3-380E08829AD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25E82C-7B63-42A3-85EF-5A3245059427}" type="pres">
      <dgm:prSet presAssocID="{EE82C710-AB58-4CF2-BBE3-380E08829AD2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D891BF7-97D6-4812-9E2B-370E989A0564}" type="presOf" srcId="{9CE1C8B4-6167-4081-9ADB-0985737EF82C}" destId="{474150CC-4BF0-4A8E-A348-406DAC475AB0}" srcOrd="0" destOrd="1" presId="urn:microsoft.com/office/officeart/2005/8/layout/hList2"/>
    <dgm:cxn modelId="{687AA31B-1B38-46C6-A72B-955797BDE8CE}" type="presOf" srcId="{28E20E8A-0DE8-4E1C-8E8C-6C1EA3E671D2}" destId="{7305CEC3-DEEA-4C28-A24B-E729986F0A19}" srcOrd="0" destOrd="3" presId="urn:microsoft.com/office/officeart/2005/8/layout/hList2"/>
    <dgm:cxn modelId="{F9C31434-FD71-4C24-876C-4B061289FC22}" srcId="{EE82C710-AB58-4CF2-BBE3-380E08829AD2}" destId="{9CE1C8B4-6167-4081-9ADB-0985737EF82C}" srcOrd="1" destOrd="0" parTransId="{76E2B475-3526-4BA5-ADB5-26FE2BC315C1}" sibTransId="{D9CFD869-B2D7-4F3A-9C55-9706C9AC5708}"/>
    <dgm:cxn modelId="{BEE90DE7-5163-4817-82B6-C05942350772}" srcId="{A844D022-0D9B-4617-BA18-DBD6416E6012}" destId="{735462D0-847C-43B5-8DB2-2E6BAED71E32}" srcOrd="0" destOrd="0" parTransId="{A5ABC4E8-201D-446B-B30B-FD7E807E2CAD}" sibTransId="{B31F0802-C1DB-4CBA-BBA3-E33D48BD96EA}"/>
    <dgm:cxn modelId="{DD977E2C-88D2-42CF-A036-A573CE7D058F}" type="presOf" srcId="{529557AF-9DAC-442C-A35E-8EE4F78B792F}" destId="{474150CC-4BF0-4A8E-A348-406DAC475AB0}" srcOrd="0" destOrd="3" presId="urn:microsoft.com/office/officeart/2005/8/layout/hList2"/>
    <dgm:cxn modelId="{90CCCFEF-E52E-4F33-8636-AD35CF9219C6}" type="presOf" srcId="{23EDBB53-8DF3-4BE9-BA21-456AC5C35872}" destId="{7305CEC3-DEEA-4C28-A24B-E729986F0A19}" srcOrd="0" destOrd="2" presId="urn:microsoft.com/office/officeart/2005/8/layout/hList2"/>
    <dgm:cxn modelId="{14726D3B-D8F0-4140-A6E5-53381DE6C7A8}" type="presOf" srcId="{EE82C710-AB58-4CF2-BBE3-380E08829AD2}" destId="{E925E82C-7B63-42A3-85EF-5A3245059427}" srcOrd="0" destOrd="0" presId="urn:microsoft.com/office/officeart/2005/8/layout/hList2"/>
    <dgm:cxn modelId="{A0563DAA-8D93-42DB-838C-C886A8C8DC28}" srcId="{A844D022-0D9B-4617-BA18-DBD6416E6012}" destId="{23EDBB53-8DF3-4BE9-BA21-456AC5C35872}" srcOrd="2" destOrd="0" parTransId="{03AB39EA-541F-429E-A79D-34E52DE3D2FC}" sibTransId="{0435F4F5-B8BF-4770-A236-B3271047E5B1}"/>
    <dgm:cxn modelId="{F51D6906-E162-4F42-9DBC-C0FC01B062FC}" srcId="{5705579F-0419-4E29-AD50-871E8D4BC9D7}" destId="{A844D022-0D9B-4617-BA18-DBD6416E6012}" srcOrd="0" destOrd="0" parTransId="{A4D8E322-7F3F-4009-8F11-275849C572EF}" sibTransId="{1C1A944A-2C55-4A25-B8F9-98DAC919ADE0}"/>
    <dgm:cxn modelId="{B047D366-CB27-4FD1-B062-241AF579782E}" type="presOf" srcId="{5705579F-0419-4E29-AD50-871E8D4BC9D7}" destId="{0004CF6C-0066-4135-AD0D-DB07F39C091E}" srcOrd="0" destOrd="0" presId="urn:microsoft.com/office/officeart/2005/8/layout/hList2"/>
    <dgm:cxn modelId="{FD1793B5-041B-4005-85E5-570C37746328}" srcId="{A844D022-0D9B-4617-BA18-DBD6416E6012}" destId="{1A02A192-90F0-49CF-A6CF-C00C1754A9D6}" srcOrd="5" destOrd="0" parTransId="{0D195FEA-38D3-49BF-969A-9FC25527D135}" sibTransId="{D1D1F46F-D69A-4BDA-9BD4-6A69900321C0}"/>
    <dgm:cxn modelId="{BC09C1F0-BD9D-4F5E-A911-CE3D57D8CA92}" type="presOf" srcId="{735462D0-847C-43B5-8DB2-2E6BAED71E32}" destId="{7305CEC3-DEEA-4C28-A24B-E729986F0A19}" srcOrd="0" destOrd="0" presId="urn:microsoft.com/office/officeart/2005/8/layout/hList2"/>
    <dgm:cxn modelId="{C2F617A8-3762-45A9-ADF9-1808961CC343}" type="presOf" srcId="{1A02A192-90F0-49CF-A6CF-C00C1754A9D6}" destId="{7305CEC3-DEEA-4C28-A24B-E729986F0A19}" srcOrd="0" destOrd="5" presId="urn:microsoft.com/office/officeart/2005/8/layout/hList2"/>
    <dgm:cxn modelId="{66D87784-9AEA-4FA6-B0FF-B79C6E3F31A8}" srcId="{A844D022-0D9B-4617-BA18-DBD6416E6012}" destId="{481531E2-C73A-4AD2-AA36-C0B642E8C091}" srcOrd="4" destOrd="0" parTransId="{091D91DD-992A-473D-BFCB-736F2DCD4927}" sibTransId="{20C778E5-EE93-4E72-8536-C9873AFE7DDC}"/>
    <dgm:cxn modelId="{7AEFF6C6-B7E9-49CE-ABB1-794BFD8014FC}" srcId="{A844D022-0D9B-4617-BA18-DBD6416E6012}" destId="{B1F7434E-3646-467D-B3E6-8DFE7424AD7C}" srcOrd="1" destOrd="0" parTransId="{9750B9C3-625C-4696-8BDC-E3E2A3746F08}" sibTransId="{C6576E80-BE97-4DA2-9187-B29EDC0BEB48}"/>
    <dgm:cxn modelId="{898923DA-DD7B-4E54-815D-41142201FA4C}" srcId="{EE82C710-AB58-4CF2-BBE3-380E08829AD2}" destId="{529557AF-9DAC-442C-A35E-8EE4F78B792F}" srcOrd="3" destOrd="0" parTransId="{A1B1CFAD-4EF3-4972-815A-A8094193DC9A}" sibTransId="{CEADCA05-9E9C-4FA0-9E6E-2020D57F7A5D}"/>
    <dgm:cxn modelId="{F2FD2C8C-B779-4C53-87B5-809D45FB3657}" srcId="{A844D022-0D9B-4617-BA18-DBD6416E6012}" destId="{28E20E8A-0DE8-4E1C-8E8C-6C1EA3E671D2}" srcOrd="3" destOrd="0" parTransId="{94A1C32C-3F60-4DB5-9135-6DDE7E56CF12}" sibTransId="{DE18B458-A9A2-4807-901C-CE031937BFB9}"/>
    <dgm:cxn modelId="{1EB995B2-B1FD-44FB-B06C-70EB701DB4FC}" type="presOf" srcId="{B1F7434E-3646-467D-B3E6-8DFE7424AD7C}" destId="{7305CEC3-DEEA-4C28-A24B-E729986F0A19}" srcOrd="0" destOrd="1" presId="urn:microsoft.com/office/officeart/2005/8/layout/hList2"/>
    <dgm:cxn modelId="{E020342A-00BC-40FE-B179-212572CB700A}" srcId="{EE82C710-AB58-4CF2-BBE3-380E08829AD2}" destId="{5C9C3EC3-BB6D-4D68-87FC-906CB7587E9F}" srcOrd="0" destOrd="0" parTransId="{1A4A069D-96D0-4969-8418-495E8F324D80}" sibTransId="{9BA891BF-1AA8-4BD5-88F5-E935A757F072}"/>
    <dgm:cxn modelId="{879E01E5-1289-420A-A9D3-EB3F912A2C36}" type="presOf" srcId="{481531E2-C73A-4AD2-AA36-C0B642E8C091}" destId="{7305CEC3-DEEA-4C28-A24B-E729986F0A19}" srcOrd="0" destOrd="4" presId="urn:microsoft.com/office/officeart/2005/8/layout/hList2"/>
    <dgm:cxn modelId="{1CE93E63-039A-45E3-BC56-2C808445D104}" type="presOf" srcId="{5C9C3EC3-BB6D-4D68-87FC-906CB7587E9F}" destId="{474150CC-4BF0-4A8E-A348-406DAC475AB0}" srcOrd="0" destOrd="0" presId="urn:microsoft.com/office/officeart/2005/8/layout/hList2"/>
    <dgm:cxn modelId="{ECE26597-6127-4457-971A-CCC6C557EC53}" type="presOf" srcId="{A844D022-0D9B-4617-BA18-DBD6416E6012}" destId="{75903F3E-B591-42B9-AB1C-C6CBAF7A6274}" srcOrd="0" destOrd="0" presId="urn:microsoft.com/office/officeart/2005/8/layout/hList2"/>
    <dgm:cxn modelId="{803F9FE3-C145-4288-AC4D-BE1B15306BC1}" type="presOf" srcId="{2D8F5F90-3A26-4DCD-A69F-5DECFE466E13}" destId="{474150CC-4BF0-4A8E-A348-406DAC475AB0}" srcOrd="0" destOrd="2" presId="urn:microsoft.com/office/officeart/2005/8/layout/hList2"/>
    <dgm:cxn modelId="{CAA3A787-3052-435E-9F10-3506FCB72F57}" srcId="{5705579F-0419-4E29-AD50-871E8D4BC9D7}" destId="{EE82C710-AB58-4CF2-BBE3-380E08829AD2}" srcOrd="1" destOrd="0" parTransId="{06FC5957-F319-44CE-A1A7-CE7AB7C663B2}" sibTransId="{9CE2C45C-BD64-4047-8A80-BAC53FC00831}"/>
    <dgm:cxn modelId="{9890D06D-59A1-48E2-9F67-A3A73E5EF303}" srcId="{EE82C710-AB58-4CF2-BBE3-380E08829AD2}" destId="{2D8F5F90-3A26-4DCD-A69F-5DECFE466E13}" srcOrd="2" destOrd="0" parTransId="{20FB0B02-4E29-4957-99A7-4140BDF87E4F}" sibTransId="{822ACAED-FAAE-4410-B559-095ED8BADB51}"/>
    <dgm:cxn modelId="{DF729667-C4BA-4943-9B17-6B21FB17365C}" type="presParOf" srcId="{0004CF6C-0066-4135-AD0D-DB07F39C091E}" destId="{31E55EA6-E276-4F87-A528-1F97F66F227F}" srcOrd="0" destOrd="0" presId="urn:microsoft.com/office/officeart/2005/8/layout/hList2"/>
    <dgm:cxn modelId="{DBBCFEB4-A576-4B7A-B2CE-126C07AAB193}" type="presParOf" srcId="{31E55EA6-E276-4F87-A528-1F97F66F227F}" destId="{A5DDE3E0-3D0C-489D-AFA3-9E6F1F966816}" srcOrd="0" destOrd="0" presId="urn:microsoft.com/office/officeart/2005/8/layout/hList2"/>
    <dgm:cxn modelId="{113347EA-38F7-4A9C-BC5B-991C92202F60}" type="presParOf" srcId="{31E55EA6-E276-4F87-A528-1F97F66F227F}" destId="{7305CEC3-DEEA-4C28-A24B-E729986F0A19}" srcOrd="1" destOrd="0" presId="urn:microsoft.com/office/officeart/2005/8/layout/hList2"/>
    <dgm:cxn modelId="{01840C00-961A-4359-B9F0-2A1ADF9EA7A4}" type="presParOf" srcId="{31E55EA6-E276-4F87-A528-1F97F66F227F}" destId="{75903F3E-B591-42B9-AB1C-C6CBAF7A6274}" srcOrd="2" destOrd="0" presId="urn:microsoft.com/office/officeart/2005/8/layout/hList2"/>
    <dgm:cxn modelId="{A2CA150C-4497-476D-AFA5-91EAB2D610D0}" type="presParOf" srcId="{0004CF6C-0066-4135-AD0D-DB07F39C091E}" destId="{EFB9F945-8557-4407-9D1C-B02845B809CC}" srcOrd="1" destOrd="0" presId="urn:microsoft.com/office/officeart/2005/8/layout/hList2"/>
    <dgm:cxn modelId="{E2B07A1A-9AC8-43C0-82EE-9AB96E8B09D1}" type="presParOf" srcId="{0004CF6C-0066-4135-AD0D-DB07F39C091E}" destId="{331BFA5A-4F8E-4AAE-9B8D-CCA7891E4833}" srcOrd="2" destOrd="0" presId="urn:microsoft.com/office/officeart/2005/8/layout/hList2"/>
    <dgm:cxn modelId="{7A98C4C2-839D-42A7-B723-9151D1BEC397}" type="presParOf" srcId="{331BFA5A-4F8E-4AAE-9B8D-CCA7891E4833}" destId="{EADC521B-BD12-422F-8C8B-F67CC93C40FC}" srcOrd="0" destOrd="0" presId="urn:microsoft.com/office/officeart/2005/8/layout/hList2"/>
    <dgm:cxn modelId="{29E39E55-1A32-4140-8420-D3FFC32D9209}" type="presParOf" srcId="{331BFA5A-4F8E-4AAE-9B8D-CCA7891E4833}" destId="{474150CC-4BF0-4A8E-A348-406DAC475AB0}" srcOrd="1" destOrd="0" presId="urn:microsoft.com/office/officeart/2005/8/layout/hList2"/>
    <dgm:cxn modelId="{489EBBFD-2704-4FD7-950E-0CA311246F86}" type="presParOf" srcId="{331BFA5A-4F8E-4AAE-9B8D-CCA7891E4833}" destId="{E925E82C-7B63-42A3-85EF-5A324505942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16DD-8F90-40EE-B2AD-FBA9DAFF91E5}">
      <dsp:nvSpPr>
        <dsp:cNvPr id="0" name=""/>
        <dsp:cNvSpPr/>
      </dsp:nvSpPr>
      <dsp:spPr>
        <a:xfrm>
          <a:off x="2207" y="0"/>
          <a:ext cx="3435027" cy="402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800" kern="1200" dirty="0"/>
            <a:t>Διαδικτυακή πλατφόρμα</a:t>
          </a:r>
          <a:endParaRPr lang="en-US" sz="3800" kern="1200" dirty="0"/>
        </a:p>
      </dsp:txBody>
      <dsp:txXfrm>
        <a:off x="2207" y="1609344"/>
        <a:ext cx="3435027" cy="1609344"/>
      </dsp:txXfrm>
    </dsp:sp>
    <dsp:sp modelId="{0FF61804-8CCF-4D38-A9B8-98A6828DC52E}">
      <dsp:nvSpPr>
        <dsp:cNvPr id="0" name=""/>
        <dsp:cNvSpPr/>
      </dsp:nvSpPr>
      <dsp:spPr>
        <a:xfrm>
          <a:off x="1049832" y="241401"/>
          <a:ext cx="1339778" cy="13397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E9B9F-4329-433B-8792-818568A57CF2}">
      <dsp:nvSpPr>
        <dsp:cNvPr id="0" name=""/>
        <dsp:cNvSpPr/>
      </dsp:nvSpPr>
      <dsp:spPr>
        <a:xfrm>
          <a:off x="3540286" y="0"/>
          <a:ext cx="3435027" cy="402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800" kern="1200" dirty="0"/>
            <a:t>Εφαρμογή για κινητά</a:t>
          </a:r>
          <a:endParaRPr lang="en-US" sz="3800" kern="1200" dirty="0"/>
        </a:p>
      </dsp:txBody>
      <dsp:txXfrm>
        <a:off x="3540286" y="1609344"/>
        <a:ext cx="3435027" cy="1609344"/>
      </dsp:txXfrm>
    </dsp:sp>
    <dsp:sp modelId="{D98B090D-3F7C-4F2F-8359-73F1B49EA244}">
      <dsp:nvSpPr>
        <dsp:cNvPr id="0" name=""/>
        <dsp:cNvSpPr/>
      </dsp:nvSpPr>
      <dsp:spPr>
        <a:xfrm>
          <a:off x="4587910" y="241401"/>
          <a:ext cx="1339778" cy="133977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9E4D1-7E9C-45A6-9853-86DB49664FB0}">
      <dsp:nvSpPr>
        <dsp:cNvPr id="0" name=""/>
        <dsp:cNvSpPr/>
      </dsp:nvSpPr>
      <dsp:spPr>
        <a:xfrm>
          <a:off x="7078364" y="0"/>
          <a:ext cx="3435027" cy="4023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800" kern="1200"/>
            <a:t>Εκπαιδευτικά βίντεο</a:t>
          </a:r>
          <a:endParaRPr lang="en-US" sz="3800" kern="1200" dirty="0"/>
        </a:p>
      </dsp:txBody>
      <dsp:txXfrm>
        <a:off x="7078364" y="1609344"/>
        <a:ext cx="3435027" cy="1609344"/>
      </dsp:txXfrm>
    </dsp:sp>
    <dsp:sp modelId="{5920F525-397F-46C2-AD9E-2C1BBADA055B}">
      <dsp:nvSpPr>
        <dsp:cNvPr id="0" name=""/>
        <dsp:cNvSpPr/>
      </dsp:nvSpPr>
      <dsp:spPr>
        <a:xfrm>
          <a:off x="8125988" y="241401"/>
          <a:ext cx="1339778" cy="133977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D9DAD-2BDD-4A92-B5D2-1162B73DDC06}">
      <dsp:nvSpPr>
        <dsp:cNvPr id="0" name=""/>
        <dsp:cNvSpPr/>
      </dsp:nvSpPr>
      <dsp:spPr>
        <a:xfrm>
          <a:off x="420623" y="3218688"/>
          <a:ext cx="9674352" cy="60350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03F3E-B591-42B9-AB1C-C6CBAF7A6274}">
      <dsp:nvSpPr>
        <dsp:cNvPr id="0" name=""/>
        <dsp:cNvSpPr/>
      </dsp:nvSpPr>
      <dsp:spPr>
        <a:xfrm rot="16200000">
          <a:off x="-1593583" y="2420553"/>
          <a:ext cx="3666180" cy="411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2768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/>
            <a:t>Εκπαιδευτικοί</a:t>
          </a:r>
          <a:endParaRPr lang="en-US" sz="2900" kern="1200" dirty="0"/>
        </a:p>
      </dsp:txBody>
      <dsp:txXfrm>
        <a:off x="-1593583" y="2420553"/>
        <a:ext cx="3666180" cy="411327"/>
      </dsp:txXfrm>
    </dsp:sp>
    <dsp:sp modelId="{7305CEC3-DEEA-4C28-A24B-E729986F0A19}">
      <dsp:nvSpPr>
        <dsp:cNvPr id="0" name=""/>
        <dsp:cNvSpPr/>
      </dsp:nvSpPr>
      <dsp:spPr>
        <a:xfrm>
          <a:off x="445170" y="793126"/>
          <a:ext cx="2048846" cy="3666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62768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Πρόσβαση σε πόρους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Δημιουργία πόρων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Κοινή χρήση πόρων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Έγκριση πόρων μαθητών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Δημιουργία της δικής τους τάξης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Δημιουργία βιβλίου</a:t>
          </a:r>
          <a:endParaRPr lang="en-US" sz="1700" kern="1200" dirty="0"/>
        </a:p>
      </dsp:txBody>
      <dsp:txXfrm>
        <a:off x="445170" y="793126"/>
        <a:ext cx="2048846" cy="3666180"/>
      </dsp:txXfrm>
    </dsp:sp>
    <dsp:sp modelId="{A5DDE3E0-3D0C-489D-AFA3-9E6F1F966816}">
      <dsp:nvSpPr>
        <dsp:cNvPr id="0" name=""/>
        <dsp:cNvSpPr/>
      </dsp:nvSpPr>
      <dsp:spPr>
        <a:xfrm>
          <a:off x="33843" y="240924"/>
          <a:ext cx="822654" cy="84115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5E82C-7B63-42A3-85EF-5A3245059427}">
      <dsp:nvSpPr>
        <dsp:cNvPr id="0" name=""/>
        <dsp:cNvSpPr/>
      </dsp:nvSpPr>
      <dsp:spPr>
        <a:xfrm rot="16200000">
          <a:off x="1369575" y="2411302"/>
          <a:ext cx="3666180" cy="411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2768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/>
            <a:t>Μαθητές</a:t>
          </a:r>
          <a:endParaRPr lang="en-US" sz="2900" kern="1200" dirty="0"/>
        </a:p>
      </dsp:txBody>
      <dsp:txXfrm>
        <a:off x="1369575" y="2411302"/>
        <a:ext cx="3666180" cy="411327"/>
      </dsp:txXfrm>
    </dsp:sp>
    <dsp:sp modelId="{474150CC-4BF0-4A8E-A348-406DAC475AB0}">
      <dsp:nvSpPr>
        <dsp:cNvPr id="0" name=""/>
        <dsp:cNvSpPr/>
      </dsp:nvSpPr>
      <dsp:spPr>
        <a:xfrm>
          <a:off x="3408329" y="783876"/>
          <a:ext cx="2048846" cy="3666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62768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Δημιουργία πόρων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Κοινή χρήση πόρων μετά από την έγκριση του εκπαιδευτικού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Πρόσβαση σε πόρους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/>
            <a:t>Συμμετοχή στην τάξη με τη λήψη κωδικού από τον εκπαιδευτικό</a:t>
          </a:r>
          <a:endParaRPr lang="en-US" sz="1700" kern="1200" dirty="0"/>
        </a:p>
      </dsp:txBody>
      <dsp:txXfrm>
        <a:off x="3408329" y="783876"/>
        <a:ext cx="2048846" cy="3666180"/>
      </dsp:txXfrm>
    </dsp:sp>
    <dsp:sp modelId="{EADC521B-BD12-422F-8C8B-F67CC93C40FC}">
      <dsp:nvSpPr>
        <dsp:cNvPr id="0" name=""/>
        <dsp:cNvSpPr/>
      </dsp:nvSpPr>
      <dsp:spPr>
        <a:xfrm>
          <a:off x="2997002" y="240924"/>
          <a:ext cx="822654" cy="82265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F51C4-DA22-B740-41AE-228C0EC4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C13433-171E-800E-A5B5-2B160CF06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21F529-7392-48F5-CD19-D9C822CE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0BCE-67B9-459F-AF3D-860B7C0CBB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E070E4-BB87-9A04-C69F-3C5A8463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993C-85D3-C7C3-0194-D1913BF7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DB17-6B22-411A-A07C-B2E9B0ED1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6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AB9E1-DBFB-BAC1-44BD-83EEF140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DD1C3A-A3E5-FF3B-A40C-7BD79AD02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54EF55-840A-833F-040B-232FD8B9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0BCE-67B9-459F-AF3D-860B7C0CBB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6B936D-EF7C-15C4-9188-9BAC653D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518470-6EB7-5903-9D86-F80EF304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DB17-6B22-411A-A07C-B2E9B0ED1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7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F181E1-A77F-60BB-B7F4-7DDB13F36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CAE5A7-7C98-AA47-1DE8-1B6BE2772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BD4A1C-756A-251F-C956-834DB904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0BCE-67B9-459F-AF3D-860B7C0CBB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3FE8B-A068-8BDE-299D-C79A3E7B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196F5D-7537-DD5F-7FE7-4B2B0031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DB17-6B22-411A-A07C-B2E9B0ED1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64ACD-D0E4-3A00-EFAB-6FC62304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4294"/>
            <a:ext cx="10515600" cy="11386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BD8F34-740B-125A-84B0-C664DD6F3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2981"/>
            <a:ext cx="10515600" cy="32439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455C23-DD7A-FF5A-E13C-F7C1D1C1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0BCE-67B9-459F-AF3D-860B7C0CBB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DA0822-40ED-5B8B-17D3-D0FDC6DF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46E058-7C83-5F42-1781-CA85888D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DB17-6B22-411A-A07C-B2E9B0ED1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4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D8513-933E-DF30-7200-A638FA1B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000E5D-0703-4882-6DF6-46F6A1230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F8D11F-1812-F959-AF44-0714AEAE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0BCE-67B9-459F-AF3D-860B7C0CBB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05C3F2-C2CE-246B-849C-3FFD0F21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AFE349-CDBB-3EBA-2E46-8944BC77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DB17-6B22-411A-A07C-B2E9B0ED1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6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A4F99F-EF40-1C9B-4101-8933D67E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2920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E52F2E-0EAB-F613-624F-CBF81D4AE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27871"/>
            <a:ext cx="5181600" cy="3149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0E8F43-01C0-1F31-411E-EB7C9636C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27871"/>
            <a:ext cx="5181600" cy="31490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E36A60-BDFD-977A-A07C-E6296C7D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0BCE-67B9-459F-AF3D-860B7C0CBB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AA9C3C-6EDA-DCA1-768B-29694C2B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73D2A5-5C1D-854C-4B62-B46123B2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DB17-6B22-411A-A07C-B2E9B0ED1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FCAE5-1DD5-51B6-CA71-123398BD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7864"/>
            <a:ext cx="10515600" cy="11904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B46746-A286-EB18-7BBE-1640D7ED3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469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F89B29-3E6B-A613-03CC-CDFC8F363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5157787" cy="2760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10E6A3-6950-CD52-C4FA-120BDF4E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24384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27DE5F-7198-BDDD-E93B-7B13FC6A4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99"/>
            <a:ext cx="5183188" cy="2760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090B677-4D5F-5ABC-0E46-34B70F13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0BCE-67B9-459F-AF3D-860B7C0CBB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D23B17-FC1A-80F8-2B04-8D46E253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979B19D-CA74-A4C4-4870-8176C3A3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DB17-6B22-411A-A07C-B2E9B0ED1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1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2D9E3-A83D-0715-EE69-5D50ED17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955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3C4E91-82A9-C7CE-316A-501C1280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0BCE-67B9-459F-AF3D-860B7C0CBB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3A40E5-053D-B57D-80DD-D3972F8A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32B232-41F6-5BD2-C9D7-38F68D06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DB17-6B22-411A-A07C-B2E9B0ED1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7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DEA9F6-4C60-2785-8A8E-37B74D57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0BCE-67B9-459F-AF3D-860B7C0CBB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BBADAE-71E8-DA1E-9EA3-7A71DE5E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9EF912-D7E3-1CFD-437E-D11C301C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DB17-6B22-411A-A07C-B2E9B0ED1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0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89638-3896-C71B-5992-E8644725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4B9C08-DDEB-2D44-3981-6309270CD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9086BE-06FF-FDB8-637F-C9C02D82D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B954AF-F2D4-C4ED-E852-003CFF76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0BCE-67B9-459F-AF3D-860B7C0CBB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C7B17-7DDE-93E3-E420-8C4FA453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DB6576-5B32-CC51-0A57-57E9D959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DB17-6B22-411A-A07C-B2E9B0ED1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7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9F84E-450C-E6BF-31A9-749CDA6C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12D686-5245-4450-F83E-9EE1F0E3B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04025C-6EC1-9F36-3E1B-31A11A95D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F42B77-9321-B7FA-4CA3-C3E90B5B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0BCE-67B9-459F-AF3D-860B7C0CBB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AF72B8-7118-01E7-38B4-56E23F86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F4F393-E518-959F-CF42-48D84F8F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DB17-6B22-411A-A07C-B2E9B0ED1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6BF1DB-C01E-CA83-99BE-A576BDB444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" y="0"/>
            <a:ext cx="1219024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5CEB72-694A-34B8-4189-14C22EB81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10527"/>
            <a:ext cx="10515600" cy="3166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3392F0-6C97-5E86-769D-7C8C823E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4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DEE3AD-A143-CA17-2429-FB99112C2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70BCE-67B9-459F-AF3D-860B7C0CBB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34F641-4735-B093-7C55-210AB9B41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6187A8-DC92-6B20-7051-F506C6421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DB17-6B22-411A-A07C-B2E9B0ED180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647B43A-1ACC-9579-6920-F7F98B629F0B}"/>
              </a:ext>
            </a:extLst>
          </p:cNvPr>
          <p:cNvGrpSpPr/>
          <p:nvPr userDrawn="1"/>
        </p:nvGrpSpPr>
        <p:grpSpPr>
          <a:xfrm>
            <a:off x="0" y="-1"/>
            <a:ext cx="12192000" cy="2020082"/>
            <a:chOff x="0" y="0"/>
            <a:chExt cx="12192000" cy="2020082"/>
          </a:xfrm>
        </p:grpSpPr>
        <p:pic>
          <p:nvPicPr>
            <p:cNvPr id="8" name="Picture 7" descr="A blue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xmlns="" id="{877B1673-D062-E1CD-10F3-ACAE2A9740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020082"/>
            </a:xfrm>
            <a:prstGeom prst="rect">
              <a:avLst/>
            </a:prstGeom>
          </p:spPr>
        </p:pic>
        <p:pic>
          <p:nvPicPr>
            <p:cNvPr id="9" name="Picture 8" descr="A logo of a globe&#10;&#10;Description automatically generated with low confidence">
              <a:extLst>
                <a:ext uri="{FF2B5EF4-FFF2-40B4-BE49-F238E27FC236}">
                  <a16:creationId xmlns:a16="http://schemas.microsoft.com/office/drawing/2014/main" xmlns="" id="{C0077EF1-2733-1C24-D193-B9B8E5773F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383" y="106559"/>
              <a:ext cx="998554" cy="958335"/>
            </a:xfrm>
            <a:prstGeom prst="rect">
              <a:avLst/>
            </a:prstGeom>
          </p:spPr>
        </p:pic>
        <p:pic>
          <p:nvPicPr>
            <p:cNvPr id="10" name="Picture 9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xmlns="" id="{E903029E-0FE6-6E5F-64B2-4DF0FA61F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106" y="106559"/>
              <a:ext cx="1408057" cy="1428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01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aconten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acontent.app232858&amp;pli=1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-h1eRkUtUA" TargetMode="Externa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createdigitaleducationalresou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space.etwinning.net/225791/home" TargetMode="External"/><Relationship Id="rId2" Type="http://schemas.openxmlformats.org/officeDocument/2006/relationships/hyperlink" Target="https://www.facebook.com/profile.php?id=10008386286187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hyperlink" Target="https://acontent.eu/" TargetMode="External"/><Relationship Id="rId4" Type="http://schemas.openxmlformats.org/officeDocument/2006/relationships/hyperlink" Target="https://www.youtube.com/@createdigitaleducationalresou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57627-6E05-42DE-D8CE-4A3FA2340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87876"/>
            <a:ext cx="9144000" cy="2387600"/>
          </a:xfrm>
        </p:spPr>
        <p:txBody>
          <a:bodyPr/>
          <a:lstStyle/>
          <a:p>
            <a:r>
              <a:rPr lang="el-GR" b="1" dirty="0"/>
              <a:t>ΠΑΡΟΥΣΙΑΣΗ ΤΟΥ ΕΡΓΟΥ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DD0C5B-6434-0EB5-4A00-BEAECAC4A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3757"/>
            <a:ext cx="9144000" cy="1282435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Δρ. Ειρήνη Απλαδά, Βιολόγος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ο</a:t>
            </a:r>
            <a:r>
              <a:rPr lang="el-GR" dirty="0" smtClean="0">
                <a:solidFill>
                  <a:srgbClr val="FF0000"/>
                </a:solidFill>
              </a:rPr>
              <a:t> ΓΕΛ Καματερού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70" y="2578219"/>
            <a:ext cx="7499230" cy="421831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3" y="-34506"/>
            <a:ext cx="5612920" cy="4209691"/>
          </a:xfrm>
        </p:spPr>
      </p:pic>
    </p:spTree>
    <p:extLst>
      <p:ext uri="{BB962C8B-B14F-4D97-AF65-F5344CB8AC3E}">
        <p14:creationId xmlns:p14="http://schemas.microsoft.com/office/powerpoint/2010/main" val="36039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30"/>
            <a:ext cx="5765800" cy="32432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61912"/>
            <a:ext cx="6426200" cy="3614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3868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08855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92" y="3228523"/>
            <a:ext cx="6446808" cy="362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" y="1"/>
            <a:ext cx="5170562" cy="2910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53" y="103517"/>
            <a:ext cx="6971760" cy="392501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5873"/>
            <a:ext cx="10179170" cy="5730754"/>
          </a:xfrm>
        </p:spPr>
      </p:pic>
    </p:spTree>
    <p:extLst>
      <p:ext uri="{BB962C8B-B14F-4D97-AF65-F5344CB8AC3E}">
        <p14:creationId xmlns:p14="http://schemas.microsoft.com/office/powerpoint/2010/main" val="37127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5735"/>
            <a:ext cx="10515600" cy="674586"/>
          </a:xfrm>
        </p:spPr>
        <p:txBody>
          <a:bodyPr>
            <a:noAutofit/>
          </a:bodyPr>
          <a:lstStyle/>
          <a:p>
            <a:pPr algn="ctr"/>
            <a:r>
              <a:rPr lang="el-GR" sz="5400" b="1" dirty="0"/>
              <a:t>Πνευματικά προϊόντα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393596"/>
              </p:ext>
            </p:extLst>
          </p:nvPr>
        </p:nvGraphicFramePr>
        <p:xfrm>
          <a:off x="838200" y="2685012"/>
          <a:ext cx="105156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7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hlinkClick r:id="rId2"/>
              </a:rPr>
              <a:t>acontent.eu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2980"/>
            <a:ext cx="5454535" cy="3700575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Διαδικτυακή πλατφόρμα με δωρεάν πρόσβαση για εκπαιδευτικούς και μαθητές</a:t>
            </a:r>
          </a:p>
          <a:p>
            <a:r>
              <a:rPr lang="el-GR" dirty="0"/>
              <a:t>Αποθηκευτικός χώρος για ψηφιακούς πόρους</a:t>
            </a:r>
          </a:p>
          <a:p>
            <a:r>
              <a:rPr lang="el-GR" dirty="0"/>
              <a:t>Πολύγλωσση </a:t>
            </a:r>
            <a:r>
              <a:rPr lang="el-GR" dirty="0" err="1"/>
              <a:t>διεπαφή</a:t>
            </a:r>
            <a:r>
              <a:rPr lang="el-GR" dirty="0"/>
              <a:t>: Αγγλικά, Φινλανδικά, Σουηδικά, Βουλγαρικά, Γερμανικά, Τουρκικά, Ελληνικά, Ισπανικά, Ρωσικά, Σλοβακικά, Τσεχικά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5471072"/>
              </p:ext>
            </p:extLst>
          </p:nvPr>
        </p:nvGraphicFramePr>
        <p:xfrm>
          <a:off x="6562436" y="1866823"/>
          <a:ext cx="5491019" cy="470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08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4294"/>
            <a:ext cx="10515600" cy="799277"/>
          </a:xfrm>
        </p:spPr>
        <p:txBody>
          <a:bodyPr/>
          <a:lstStyle/>
          <a:p>
            <a:r>
              <a:rPr lang="el-GR" b="1" dirty="0"/>
              <a:t>Πώς λειτουργεί η πλατφόρμα;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03" y="3663125"/>
            <a:ext cx="2852973" cy="14172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94" y="3426173"/>
            <a:ext cx="1723612" cy="1654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0658" y="2616938"/>
            <a:ext cx="1004196" cy="1026781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9553" y="3513496"/>
            <a:ext cx="432262" cy="29925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661684" y="5534869"/>
            <a:ext cx="1026781" cy="1026781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69" y="3090391"/>
            <a:ext cx="1069733" cy="220702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9692123" y="5382399"/>
            <a:ext cx="823020" cy="53292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3984" y="2701636"/>
            <a:ext cx="404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Δημιουργία ψηφιακού πόρου ως πρόσθετες πληροφορίες για το μάθημα από το σχολικό βιβλίο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78630" y="5915319"/>
            <a:ext cx="404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/>
              <a:t>Πρόσβαση στη σελίδα σάρωσης ψηφιακών πόρων από το σχολικό βιβλίο ή χρήση κριτηρίων αναζήτησης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hlinkClick r:id="rId3"/>
              </a:rPr>
              <a:t>Εφαρμογές</a:t>
            </a:r>
            <a:br>
              <a:rPr lang="el-GR" b="1" dirty="0">
                <a:hlinkClick r:id="rId3"/>
              </a:rPr>
            </a:br>
            <a:r>
              <a:rPr lang="el-GR" b="1" dirty="0">
                <a:hlinkClick r:id="rId3"/>
              </a:rPr>
              <a:t> για κινητά</a:t>
            </a:r>
            <a:endParaRPr lang="en-US" b="1" dirty="0"/>
          </a:p>
        </p:txBody>
      </p:sp>
      <p:pic>
        <p:nvPicPr>
          <p:cNvPr id="4" name="C-h1eRkUtU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48915" y="2025795"/>
            <a:ext cx="7304885" cy="44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48" b="4528"/>
          <a:stretch/>
        </p:blipFill>
        <p:spPr>
          <a:xfrm>
            <a:off x="0" y="250166"/>
            <a:ext cx="12192000" cy="62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6" y="0"/>
            <a:ext cx="3234905" cy="68545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36" y="0"/>
            <a:ext cx="30861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33" y="3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Επισκόπηση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100" dirty="0"/>
              <a:t>Erasmus+, </a:t>
            </a:r>
            <a:r>
              <a:rPr lang="el-GR" sz="5100" dirty="0"/>
              <a:t>έργο </a:t>
            </a:r>
            <a:r>
              <a:rPr lang="en-US" sz="5100" dirty="0"/>
              <a:t>KA2</a:t>
            </a:r>
            <a:endParaRPr lang="el-GR" sz="5100" dirty="0"/>
          </a:p>
          <a:p>
            <a:r>
              <a:rPr lang="el-GR" sz="5100" dirty="0"/>
              <a:t>2ετές έργο: 15/11/2021 – 15/11/2023 </a:t>
            </a:r>
          </a:p>
          <a:p>
            <a:r>
              <a:rPr lang="en-US" sz="5100" dirty="0"/>
              <a:t>6 </a:t>
            </a:r>
            <a:r>
              <a:rPr lang="el-GR" sz="5100" dirty="0"/>
              <a:t>εταίροι: Βουλγαρία, Φινλανδία, Αυστρία, Ελλάδα, Τουρκία</a:t>
            </a:r>
          </a:p>
          <a:p>
            <a:pPr lvl="1"/>
            <a:r>
              <a:rPr lang="el-GR" sz="4200" dirty="0"/>
              <a:t>3 σχολεία δευτεροβάθμιας εκπαίδευσης </a:t>
            </a:r>
          </a:p>
          <a:p>
            <a:pPr lvl="1"/>
            <a:r>
              <a:rPr lang="el-GR" sz="4200" dirty="0"/>
              <a:t>3 οργανισμοί κατάρτισης </a:t>
            </a:r>
            <a:endParaRPr lang="el-GR" dirty="0"/>
          </a:p>
          <a:p>
            <a:r>
              <a:rPr lang="el-GR" sz="5100" dirty="0"/>
              <a:t>Ανάπτυξη των ψηφιακών ικανοτήτων των εκπαιδευτικών και των μαθητών στον τομέα της δημιουργίας ψηφιακών εκπαιδευτικών πόρων και της ανταλλαγής τους στην εκπαιδευτική κοινότητα με ελεύθερη πρόσβαση</a:t>
            </a:r>
            <a:endParaRPr lang="en-US" sz="5100" dirty="0"/>
          </a:p>
          <a:p>
            <a:endParaRPr lang="el-GR" sz="5100" dirty="0"/>
          </a:p>
          <a:p>
            <a:pPr lvl="1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120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85" y="1"/>
            <a:ext cx="30860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39" y="1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Εκπαιδευτικά βίντεο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Κανάλι </a:t>
            </a:r>
            <a:r>
              <a:rPr lang="en-US" dirty="0"/>
              <a:t>YouTube</a:t>
            </a:r>
            <a:endParaRPr lang="el-GR" dirty="0"/>
          </a:p>
          <a:p>
            <a:r>
              <a:rPr lang="en-US" dirty="0">
                <a:hlinkClick r:id="rId2"/>
              </a:rPr>
              <a:t>https://www.youtube.com/@createdigitaleducationalresour</a:t>
            </a:r>
            <a:endParaRPr lang="en-US" dirty="0"/>
          </a:p>
          <a:p>
            <a:r>
              <a:rPr lang="el-GR" dirty="0"/>
              <a:t>Περισσότερα από 100 εκπαιδευτικά βίντεο</a:t>
            </a:r>
          </a:p>
          <a:p>
            <a:r>
              <a:rPr lang="el-GR" dirty="0"/>
              <a:t>Υπότιτλοι: Αγγλικά, Φινλανδικά, Σουηδικά, Βουλγαρικά, Γερμανικά, Τουρκικά, Ελληνικά, Ισπανία, Ρωσικά, Σλοβακικά, Τσεχικά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/>
              <a:t>Σας ευχαριστούμε</a:t>
            </a:r>
            <a:r>
              <a:rPr lang="el-GR" b="1" dirty="0" smtClean="0"/>
              <a:t>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166558"/>
            <a:ext cx="9144000" cy="229243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Erasmus + 2021-23 Augmented Content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www.facebook.com/profile.php?id=100083862861870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twinspace.etwinning.net/225791/home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hlinkClick r:id="rId4"/>
              </a:rPr>
              <a:t>https://www.youtube.com/@createdigitaleducationalresour</a:t>
            </a:r>
            <a:endParaRPr lang="en-US" dirty="0"/>
          </a:p>
          <a:p>
            <a:r>
              <a:rPr lang="en-US" dirty="0" smtClean="0">
                <a:hlinkClick r:id="rId5"/>
              </a:rPr>
              <a:t>acontent.eu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54" t="12636" r="95874" b="81148"/>
          <a:stretch/>
        </p:blipFill>
        <p:spPr>
          <a:xfrm>
            <a:off x="1524000" y="4002656"/>
            <a:ext cx="802257" cy="7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Οι εταίροι του έργου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89" y="2766007"/>
            <a:ext cx="10515600" cy="3243982"/>
          </a:xfrm>
        </p:spPr>
        <p:txBody>
          <a:bodyPr>
            <a:normAutofit/>
          </a:bodyPr>
          <a:lstStyle/>
          <a:p>
            <a:r>
              <a:rPr lang="en-US" sz="2000" dirty="0" err="1"/>
              <a:t>Edusoft</a:t>
            </a:r>
            <a:r>
              <a:rPr lang="en-US" sz="2000" dirty="0"/>
              <a:t>-BG Ltd,</a:t>
            </a:r>
            <a:r>
              <a:rPr lang="el-GR" sz="2000" dirty="0"/>
              <a:t> Σόφια</a:t>
            </a:r>
            <a:r>
              <a:rPr lang="en-US" sz="2000" dirty="0"/>
              <a:t>, </a:t>
            </a:r>
            <a:r>
              <a:rPr lang="el-GR" sz="2000" dirty="0"/>
              <a:t>Βουλγαρία</a:t>
            </a:r>
            <a:r>
              <a:rPr lang="en-US" sz="2000" dirty="0"/>
              <a:t> – </a:t>
            </a:r>
            <a:r>
              <a:rPr lang="el-GR" sz="2000" dirty="0"/>
              <a:t>Συντονιστής του έργου</a:t>
            </a:r>
            <a:endParaRPr lang="en-US" sz="2000" dirty="0"/>
          </a:p>
          <a:p>
            <a:r>
              <a:rPr lang="en-US" sz="2000" dirty="0"/>
              <a:t>30 SU </a:t>
            </a:r>
            <a:r>
              <a:rPr lang="en-US" sz="2000" dirty="0" err="1"/>
              <a:t>Bratia</a:t>
            </a:r>
            <a:r>
              <a:rPr lang="en-US" sz="2000" dirty="0"/>
              <a:t> </a:t>
            </a:r>
            <a:r>
              <a:rPr lang="en-US" sz="2000" dirty="0" err="1"/>
              <a:t>Miladinovi</a:t>
            </a:r>
            <a:r>
              <a:rPr lang="en-US" sz="2000" dirty="0"/>
              <a:t>, </a:t>
            </a:r>
            <a:r>
              <a:rPr lang="el-GR" sz="2000" dirty="0"/>
              <a:t>Σόφια</a:t>
            </a:r>
            <a:r>
              <a:rPr lang="en-US" sz="2000" dirty="0"/>
              <a:t>, </a:t>
            </a:r>
            <a:r>
              <a:rPr lang="el-GR" sz="2000" dirty="0"/>
              <a:t>Βουλγαρία</a:t>
            </a:r>
            <a:r>
              <a:rPr lang="en-US" sz="2000" dirty="0"/>
              <a:t> </a:t>
            </a:r>
          </a:p>
          <a:p>
            <a:r>
              <a:rPr lang="en-US" sz="2000" dirty="0"/>
              <a:t>T-OPPI OY, </a:t>
            </a:r>
            <a:r>
              <a:rPr lang="el-GR" sz="2000" dirty="0" err="1"/>
              <a:t>Εσπού</a:t>
            </a:r>
            <a:r>
              <a:rPr lang="en-US" sz="2000" dirty="0"/>
              <a:t>, </a:t>
            </a:r>
            <a:r>
              <a:rPr lang="el-GR" sz="2000" dirty="0"/>
              <a:t>Φινλανδία</a:t>
            </a:r>
          </a:p>
          <a:p>
            <a:r>
              <a:rPr lang="en-US" sz="2000" dirty="0"/>
              <a:t>EPSILON Marketing </a:t>
            </a:r>
            <a:r>
              <a:rPr lang="en-US" sz="2000" dirty="0" err="1"/>
              <a:t>e.U.</a:t>
            </a:r>
            <a:r>
              <a:rPr lang="en-US" sz="2000" dirty="0"/>
              <a:t>, </a:t>
            </a:r>
            <a:r>
              <a:rPr lang="el-GR" sz="2000" dirty="0"/>
              <a:t>Βιέννη</a:t>
            </a:r>
            <a:r>
              <a:rPr lang="en-US" sz="2000" dirty="0"/>
              <a:t>, </a:t>
            </a:r>
            <a:r>
              <a:rPr lang="el-GR" sz="2000" dirty="0"/>
              <a:t>Αυστρία</a:t>
            </a:r>
          </a:p>
          <a:p>
            <a:r>
              <a:rPr lang="en-US" sz="2000" dirty="0"/>
              <a:t>1o </a:t>
            </a:r>
            <a:r>
              <a:rPr lang="el-GR" sz="2000" dirty="0"/>
              <a:t>Γ.Ε.Λ. Καματερού</a:t>
            </a:r>
            <a:r>
              <a:rPr lang="en-US" sz="2000" dirty="0"/>
              <a:t>, </a:t>
            </a:r>
            <a:r>
              <a:rPr lang="el-GR" sz="2000" dirty="0"/>
              <a:t>Αθήνα</a:t>
            </a:r>
            <a:r>
              <a:rPr lang="en-US" sz="2000" dirty="0"/>
              <a:t>, </a:t>
            </a:r>
            <a:r>
              <a:rPr lang="el-GR" sz="2000" dirty="0"/>
              <a:t>Ελλάδα</a:t>
            </a:r>
            <a:endParaRPr lang="en-US" sz="2000" dirty="0"/>
          </a:p>
          <a:p>
            <a:r>
              <a:rPr lang="en-US" sz="2000" dirty="0" err="1"/>
              <a:t>Namık</a:t>
            </a:r>
            <a:r>
              <a:rPr lang="en-US" sz="2000" dirty="0"/>
              <a:t> </a:t>
            </a:r>
            <a:r>
              <a:rPr lang="en-US" sz="2000" dirty="0" err="1"/>
              <a:t>Karamancı</a:t>
            </a:r>
            <a:r>
              <a:rPr lang="en-US" sz="2000" dirty="0"/>
              <a:t> Fen </a:t>
            </a:r>
            <a:r>
              <a:rPr lang="en-US" sz="2000" dirty="0" err="1"/>
              <a:t>Lisesi</a:t>
            </a:r>
            <a:r>
              <a:rPr lang="en-US" sz="2000" dirty="0"/>
              <a:t>, </a:t>
            </a:r>
            <a:r>
              <a:rPr lang="el-GR" sz="2000" dirty="0" err="1"/>
              <a:t>Μάναβγκατ</a:t>
            </a:r>
            <a:r>
              <a:rPr lang="en-US" sz="2000" dirty="0"/>
              <a:t>, T</a:t>
            </a:r>
            <a:r>
              <a:rPr lang="el-GR" sz="2000" dirty="0" err="1"/>
              <a:t>ουρκία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16" y="5320317"/>
            <a:ext cx="1379337" cy="1379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5" y="5320320"/>
            <a:ext cx="1379337" cy="1379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442" y="5320318"/>
            <a:ext cx="1379337" cy="1379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105" y="5320318"/>
            <a:ext cx="1379337" cy="13793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48" y="5324227"/>
            <a:ext cx="1375428" cy="1375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79" y="5320319"/>
            <a:ext cx="1379337" cy="13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Οι συμμετέχοντες από το σχολείο μας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2980"/>
            <a:ext cx="10515600" cy="3925019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Σύρμω Παϊσίου, ΠΕ01, Διευθύντρια έως 07/2023 – Ισμήνη Φορτούνη, ΠΕ11</a:t>
            </a:r>
          </a:p>
          <a:p>
            <a:r>
              <a:rPr lang="el-GR" dirty="0" smtClean="0"/>
              <a:t>Αθανάσιος Σκανδάλης, ΠΕ02, Υποδιευθυντής</a:t>
            </a:r>
          </a:p>
          <a:p>
            <a:r>
              <a:rPr lang="el-GR" dirty="0" smtClean="0"/>
              <a:t>Δρ. Ειρήνη Απλαδά, ΠΕ04.04</a:t>
            </a:r>
          </a:p>
          <a:p>
            <a:r>
              <a:rPr lang="el-GR" dirty="0" smtClean="0"/>
              <a:t>Παναγιώτα Καπελιώτη, ΠΕ04.01</a:t>
            </a:r>
          </a:p>
          <a:p>
            <a:r>
              <a:rPr lang="el-GR" dirty="0" smtClean="0"/>
              <a:t>Γρηγόριος Νταμάγκας, ΠΕ78</a:t>
            </a:r>
          </a:p>
          <a:p>
            <a:r>
              <a:rPr lang="el-GR" dirty="0" smtClean="0"/>
              <a:t>Γεωργία Παπαγιαννοπούλου, ΠΕ06</a:t>
            </a:r>
          </a:p>
          <a:p>
            <a:r>
              <a:rPr lang="el-GR" dirty="0" smtClean="0"/>
              <a:t>Αθανασία Πασιαλή, ΠΕ86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9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Οι στόχοι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ανάπτυξη των ψηφιακών ικανοτήτων των εκπαιδευτικών και των μαθητών για εξ αποστάσεως εκπαίδευση.</a:t>
            </a:r>
          </a:p>
          <a:p>
            <a:r>
              <a:rPr lang="el-GR" dirty="0"/>
              <a:t>Η ανάπτυξη καινοτόμου μεθοδολογίας η οποία βασίζεται στην επαυξημένη πραγματικότητα.</a:t>
            </a:r>
          </a:p>
          <a:p>
            <a:r>
              <a:rPr lang="el-GR" dirty="0"/>
              <a:t>Η ανάπτυξη ψηφιακών εργαλείων για την προσθήκη ψηφιακών πόρων σε έντυπο εκπαιδευτικό υλικό.</a:t>
            </a:r>
          </a:p>
          <a:p>
            <a:r>
              <a:rPr lang="el-GR" dirty="0"/>
              <a:t>Η ενίσχυση της επαγγελματικής ταυτότητας των εκπαιδευτικών και η αύξηση των κινήτρων δια βίου μάθησης.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Δημιουργία λογότυπου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4045789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Διαγωνισμός μεταξύ των μαθητριών/τών των τριών σχολείων.</a:t>
            </a:r>
            <a:endParaRPr lang="el-GR" dirty="0"/>
          </a:p>
          <a:p>
            <a:r>
              <a:rPr lang="el-GR" dirty="0" smtClean="0"/>
              <a:t>Στόχοι: - η εκπαίδευση των μαθητριών/τών στο περιεχόμενο ενός λογότυπου και το σχεδιασμό του.</a:t>
            </a:r>
          </a:p>
          <a:p>
            <a:pPr>
              <a:buFontTx/>
              <a:buChar char="-"/>
            </a:pPr>
            <a:r>
              <a:rPr lang="el-GR" dirty="0" smtClean="0"/>
              <a:t>Η ενθάρρυνσή τους να χρησιμοποιήσουν νέες τεχνολογίες για τη δημιουργία του.</a:t>
            </a:r>
          </a:p>
          <a:p>
            <a:r>
              <a:rPr lang="el-GR" dirty="0" smtClean="0"/>
              <a:t>Τα κριτήρια επιλογής ήταν: - να είναι το λογότυπο αυθεντικό και αξιομνημόνευτο, </a:t>
            </a:r>
          </a:p>
          <a:p>
            <a:pPr marL="0" indent="0">
              <a:buNone/>
            </a:pPr>
            <a:r>
              <a:rPr lang="el-GR" dirty="0" smtClean="0"/>
              <a:t>-δημιουργικό και</a:t>
            </a:r>
          </a:p>
          <a:p>
            <a:pPr marL="0" indent="0">
              <a:buNone/>
            </a:pPr>
            <a:r>
              <a:rPr lang="el-GR" dirty="0" smtClean="0"/>
              <a:t>-να αντανακλά το περιεχόμενο του προγράμματος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Ψηφοφορία επιλογής λογότυπου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3971"/>
            <a:ext cx="5764899" cy="36365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32" y="2863971"/>
            <a:ext cx="6341368" cy="36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22"/>
          <a:stretch/>
        </p:blipFill>
        <p:spPr>
          <a:xfrm>
            <a:off x="250166" y="17248"/>
            <a:ext cx="11818190" cy="684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Σεμινάρια εκπαιδευτικών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training: “Tools for creating vector graphics and logo”</a:t>
            </a:r>
            <a:endParaRPr lang="el-GR" dirty="0" smtClean="0"/>
          </a:p>
          <a:p>
            <a:r>
              <a:rPr lang="en-US" dirty="0" smtClean="0"/>
              <a:t>Online training: "Effective </a:t>
            </a:r>
            <a:r>
              <a:rPr lang="en-US" dirty="0"/>
              <a:t>methodologies used for delivery of distance learning. Types of online learning: knowledgebase, online support, asynchronous training, synchronous training, hybrid training"</a:t>
            </a:r>
            <a:endParaRPr lang="en-US" dirty="0" smtClean="0"/>
          </a:p>
          <a:p>
            <a:r>
              <a:rPr lang="el-GR" dirty="0" smtClean="0"/>
              <a:t>Δια ζώσης στη Σόφια της Βουλγαρίας: </a:t>
            </a:r>
            <a:r>
              <a:rPr lang="en-US" dirty="0" smtClean="0"/>
              <a:t>“Creating digital resources”</a:t>
            </a:r>
          </a:p>
          <a:p>
            <a:r>
              <a:rPr lang="el-GR" dirty="0" smtClean="0"/>
              <a:t>Δια ζώσης στο Ελσίνκι της Φινλανδίας: </a:t>
            </a:r>
            <a:r>
              <a:rPr lang="en-US" dirty="0" smtClean="0"/>
              <a:t>“Augmented content for support of students’ learning”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70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547</Words>
  <Application>Microsoft Office PowerPoint</Application>
  <PresentationFormat>Widescreen</PresentationFormat>
  <Paragraphs>78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ΠΑΡΟΥΣΙΑΣΗ ΤΟΥ ΕΡΓΟΥ</vt:lpstr>
      <vt:lpstr>Επισκόπηση</vt:lpstr>
      <vt:lpstr>Οι εταίροι του έργου</vt:lpstr>
      <vt:lpstr>Οι συμμετέχοντες από το σχολείο μας</vt:lpstr>
      <vt:lpstr>Οι στόχοι</vt:lpstr>
      <vt:lpstr>Δημιουργία λογότυπου</vt:lpstr>
      <vt:lpstr>Ψηφοφορία επιλογής λογότυπου</vt:lpstr>
      <vt:lpstr>PowerPoint Presentation</vt:lpstr>
      <vt:lpstr>Σεμινάρια εκπαιδευτικών</vt:lpstr>
      <vt:lpstr>PowerPoint Presentation</vt:lpstr>
      <vt:lpstr>PowerPoint Presentation</vt:lpstr>
      <vt:lpstr>PowerPoint Presentation</vt:lpstr>
      <vt:lpstr>PowerPoint Presentation</vt:lpstr>
      <vt:lpstr>Πνευματικά προϊόντα</vt:lpstr>
      <vt:lpstr>acontent.eu</vt:lpstr>
      <vt:lpstr>Πώς λειτουργεί η πλατφόρμα;</vt:lpstr>
      <vt:lpstr>Εφαρμογές  για κινητά</vt:lpstr>
      <vt:lpstr>PowerPoint Presentation</vt:lpstr>
      <vt:lpstr>PowerPoint Presentation</vt:lpstr>
      <vt:lpstr>PowerPoint Presentation</vt:lpstr>
      <vt:lpstr>Εκπαιδευτικά βίντεο</vt:lpstr>
      <vt:lpstr>Σας ευχαριστούμε!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Ивайло О. Иванов</dc:creator>
  <cp:lastModifiedBy>User</cp:lastModifiedBy>
  <cp:revision>49</cp:revision>
  <dcterms:created xsi:type="dcterms:W3CDTF">2023-06-24T14:39:18Z</dcterms:created>
  <dcterms:modified xsi:type="dcterms:W3CDTF">2023-10-12T06:34:22Z</dcterms:modified>
</cp:coreProperties>
</file>